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notesMasterIdLst>
    <p:notesMasterId r:id="rId6"/>
  </p:notesMasterIdLst>
  <p:sldIdLst>
    <p:sldId id="317" r:id="rId5"/>
    <p:sldId id="374" r:id="rId7"/>
    <p:sldId id="489" r:id="rId8"/>
    <p:sldId id="490" r:id="rId9"/>
    <p:sldId id="491" r:id="rId10"/>
    <p:sldId id="492" r:id="rId11"/>
    <p:sldId id="493" r:id="rId12"/>
    <p:sldId id="325" r:id="rId13"/>
    <p:sldId id="326" r:id="rId14"/>
    <p:sldId id="324" r:id="rId15"/>
    <p:sldId id="494" r:id="rId16"/>
    <p:sldId id="500" r:id="rId17"/>
    <p:sldId id="495" r:id="rId18"/>
    <p:sldId id="496" r:id="rId19"/>
    <p:sldId id="498" r:id="rId20"/>
    <p:sldId id="499" r:id="rId21"/>
    <p:sldId id="331" r:id="rId22"/>
    <p:sldId id="445" r:id="rId23"/>
    <p:sldId id="549" r:id="rId24"/>
    <p:sldId id="446" r:id="rId25"/>
    <p:sldId id="354" r:id="rId26"/>
    <p:sldId id="355" r:id="rId27"/>
    <p:sldId id="356" r:id="rId28"/>
    <p:sldId id="448" r:id="rId29"/>
    <p:sldId id="449" r:id="rId30"/>
    <p:sldId id="450" r:id="rId31"/>
    <p:sldId id="438" r:id="rId32"/>
    <p:sldId id="551" r:id="rId33"/>
    <p:sldId id="558" r:id="rId34"/>
    <p:sldId id="552" r:id="rId35"/>
    <p:sldId id="557" r:id="rId36"/>
    <p:sldId id="553" r:id="rId37"/>
    <p:sldId id="554" r:id="rId38"/>
    <p:sldId id="560" r:id="rId39"/>
    <p:sldId id="585" r:id="rId40"/>
    <p:sldId id="599" r:id="rId41"/>
    <p:sldId id="600" r:id="rId42"/>
    <p:sldId id="569" r:id="rId43"/>
    <p:sldId id="570" r:id="rId44"/>
    <p:sldId id="571" r:id="rId45"/>
    <p:sldId id="360" r:id="rId46"/>
    <p:sldId id="576" r:id="rId47"/>
    <p:sldId id="572" r:id="rId48"/>
    <p:sldId id="573" r:id="rId49"/>
    <p:sldId id="577" r:id="rId50"/>
    <p:sldId id="574" r:id="rId51"/>
    <p:sldId id="575" r:id="rId52"/>
    <p:sldId id="373" r:id="rId53"/>
    <p:sldId id="409" r:id="rId54"/>
    <p:sldId id="559" r:id="rId5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How is the weather today? .." id="{B0A0F409-4348-437D-8BA0-8963AABE1BF6}">
          <p14:sldIdLst>
            <p14:sldId id="317"/>
            <p14:sldId id="374"/>
            <p14:sldId id="489"/>
            <p14:sldId id="490"/>
            <p14:sldId id="491"/>
            <p14:sldId id="492"/>
            <p14:sldId id="493"/>
            <p14:sldId id="325"/>
            <p14:sldId id="326"/>
            <p14:sldId id="324"/>
            <p14:sldId id="494"/>
            <p14:sldId id="500"/>
            <p14:sldId id="495"/>
            <p14:sldId id="496"/>
            <p14:sldId id="498"/>
            <p14:sldId id="499"/>
            <p14:sldId id="331"/>
            <p14:sldId id="445"/>
            <p14:sldId id="549"/>
          </p14:sldIdLst>
        </p14:section>
        <p14:section name="What a mess!" id="{FD84C493-E626-47C9-BB11-DD92B4106A3F}">
          <p14:sldIdLst>
            <p14:sldId id="446"/>
            <p14:sldId id="354"/>
            <p14:sldId id="355"/>
            <p14:sldId id="356"/>
            <p14:sldId id="448"/>
            <p14:sldId id="449"/>
            <p14:sldId id="450"/>
            <p14:sldId id="438"/>
            <p14:sldId id="551"/>
            <p14:sldId id="558"/>
            <p14:sldId id="552"/>
            <p14:sldId id="557"/>
            <p14:sldId id="553"/>
            <p14:sldId id="554"/>
            <p14:sldId id="560"/>
            <p14:sldId id="585"/>
            <p14:sldId id="599"/>
            <p14:sldId id="600"/>
            <p14:sldId id="569"/>
            <p14:sldId id="570"/>
            <p14:sldId id="571"/>
            <p14:sldId id="360"/>
            <p14:sldId id="576"/>
            <p14:sldId id="572"/>
            <p14:sldId id="573"/>
            <p14:sldId id="577"/>
            <p14:sldId id="574"/>
            <p14:sldId id="575"/>
            <p14:sldId id="373"/>
            <p14:sldId id="409"/>
            <p14:sldId id="55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D648"/>
    <a:srgbClr val="DB6D5B"/>
    <a:srgbClr val="2379A0"/>
    <a:srgbClr val="1F89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1" autoAdjust="0"/>
    <p:restoredTop sz="94660"/>
  </p:normalViewPr>
  <p:slideViewPr>
    <p:cSldViewPr snapToGrid="0">
      <p:cViewPr varScale="1">
        <p:scale>
          <a:sx n="85" d="100"/>
          <a:sy n="85" d="100"/>
        </p:scale>
        <p:origin x="72" y="312"/>
      </p:cViewPr>
      <p:guideLst>
        <p:guide orient="horz" pos="172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" Target="slides/slide1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930CF0-83EA-43B1-A2B6-292135445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F4704A-0792-4773-80A1-AA3E98B60AC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310D9-5AC1-47B7-A687-831ACC197E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5C827-A8B1-499D-A7FB-53A5DD65A9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310D9-5AC1-47B7-A687-831ACC197E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5C827-A8B1-499D-A7FB-53A5DD65A9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310D9-5AC1-47B7-A687-831ACC197E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5C827-A8B1-499D-A7FB-53A5DD65A9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310D9-5AC1-47B7-A687-831ACC197E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5C827-A8B1-499D-A7FB-53A5DD65A9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310D9-5AC1-47B7-A687-831ACC197E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5C827-A8B1-499D-A7FB-53A5DD65A9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310D9-5AC1-47B7-A687-831ACC197E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5C827-A8B1-499D-A7FB-53A5DD65A9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310D9-5AC1-47B7-A687-831ACC197E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5C827-A8B1-499D-A7FB-53A5DD65A9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310D9-5AC1-47B7-A687-831ACC197E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5C827-A8B1-499D-A7FB-53A5DD65A9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310D9-5AC1-47B7-A687-831ACC197E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5C827-A8B1-499D-A7FB-53A5DD65A9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310D9-5AC1-47B7-A687-831ACC197E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5C827-A8B1-499D-A7FB-53A5DD65A9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310D9-5AC1-47B7-A687-831ACC197E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5C827-A8B1-499D-A7FB-53A5DD65A9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712D-E79B-4238-90F2-54F790DA0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7184-7633-49C5-A23B-664A42A949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79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9712D-E79B-4238-90F2-54F790DA0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477184-7633-49C5-A23B-664A42A9498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F310D9-5AC1-47B7-A687-831ACC197E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5C827-A8B1-499D-A7FB-53A5DD65A9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79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9712D-E79B-4238-90F2-54F790DA0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477184-7633-49C5-A23B-664A42A9498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jpeg"/><Relationship Id="rId8" Type="http://schemas.openxmlformats.org/officeDocument/2006/relationships/image" Target="../media/image31.jpeg"/><Relationship Id="rId7" Type="http://schemas.openxmlformats.org/officeDocument/2006/relationships/image" Target="../media/image3.png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3" Type="http://schemas.openxmlformats.org/officeDocument/2006/relationships/notesSlide" Target="../notesSlides/notesSlide10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34.jpeg"/><Relationship Id="rId10" Type="http://schemas.openxmlformats.org/officeDocument/2006/relationships/image" Target="../media/image33.jpeg"/><Relationship Id="rId1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25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7" Type="http://schemas.openxmlformats.org/officeDocument/2006/relationships/image" Target="../media/image39.png"/><Relationship Id="rId6" Type="http://schemas.openxmlformats.org/officeDocument/2006/relationships/slide" Target="slide20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31.jpeg"/><Relationship Id="rId1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32.jpeg"/><Relationship Id="rId1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33.jpeg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8.png"/><Relationship Id="rId85" Type="http://schemas.openxmlformats.org/officeDocument/2006/relationships/slideLayout" Target="../slideLayouts/slideLayout8.xml"/><Relationship Id="rId84" Type="http://schemas.openxmlformats.org/officeDocument/2006/relationships/image" Target="../media/image39.png"/><Relationship Id="rId83" Type="http://schemas.openxmlformats.org/officeDocument/2006/relationships/slide" Target="slide1.xml"/><Relationship Id="rId82" Type="http://schemas.openxmlformats.org/officeDocument/2006/relationships/image" Target="../media/image121.png"/><Relationship Id="rId81" Type="http://schemas.openxmlformats.org/officeDocument/2006/relationships/image" Target="../media/image120.png"/><Relationship Id="rId80" Type="http://schemas.openxmlformats.org/officeDocument/2006/relationships/image" Target="../media/image119.png"/><Relationship Id="rId8" Type="http://schemas.openxmlformats.org/officeDocument/2006/relationships/image" Target="../media/image47.png"/><Relationship Id="rId79" Type="http://schemas.openxmlformats.org/officeDocument/2006/relationships/image" Target="../media/image118.png"/><Relationship Id="rId78" Type="http://schemas.openxmlformats.org/officeDocument/2006/relationships/image" Target="../media/image117.png"/><Relationship Id="rId77" Type="http://schemas.openxmlformats.org/officeDocument/2006/relationships/image" Target="../media/image116.png"/><Relationship Id="rId76" Type="http://schemas.openxmlformats.org/officeDocument/2006/relationships/image" Target="../media/image115.png"/><Relationship Id="rId75" Type="http://schemas.openxmlformats.org/officeDocument/2006/relationships/image" Target="../media/image114.png"/><Relationship Id="rId74" Type="http://schemas.openxmlformats.org/officeDocument/2006/relationships/image" Target="../media/image113.png"/><Relationship Id="rId73" Type="http://schemas.openxmlformats.org/officeDocument/2006/relationships/image" Target="../media/image112.png"/><Relationship Id="rId72" Type="http://schemas.openxmlformats.org/officeDocument/2006/relationships/image" Target="../media/image111.png"/><Relationship Id="rId71" Type="http://schemas.openxmlformats.org/officeDocument/2006/relationships/image" Target="../media/image110.png"/><Relationship Id="rId70" Type="http://schemas.openxmlformats.org/officeDocument/2006/relationships/image" Target="../media/image109.png"/><Relationship Id="rId7" Type="http://schemas.openxmlformats.org/officeDocument/2006/relationships/image" Target="../media/image46.png"/><Relationship Id="rId69" Type="http://schemas.openxmlformats.org/officeDocument/2006/relationships/image" Target="../media/image108.png"/><Relationship Id="rId68" Type="http://schemas.openxmlformats.org/officeDocument/2006/relationships/image" Target="../media/image107.png"/><Relationship Id="rId67" Type="http://schemas.openxmlformats.org/officeDocument/2006/relationships/image" Target="../media/image106.png"/><Relationship Id="rId66" Type="http://schemas.openxmlformats.org/officeDocument/2006/relationships/image" Target="../media/image105.png"/><Relationship Id="rId65" Type="http://schemas.openxmlformats.org/officeDocument/2006/relationships/image" Target="../media/image104.png"/><Relationship Id="rId64" Type="http://schemas.openxmlformats.org/officeDocument/2006/relationships/image" Target="../media/image103.png"/><Relationship Id="rId63" Type="http://schemas.openxmlformats.org/officeDocument/2006/relationships/image" Target="../media/image102.png"/><Relationship Id="rId62" Type="http://schemas.openxmlformats.org/officeDocument/2006/relationships/image" Target="../media/image101.png"/><Relationship Id="rId61" Type="http://schemas.openxmlformats.org/officeDocument/2006/relationships/image" Target="../media/image100.png"/><Relationship Id="rId60" Type="http://schemas.openxmlformats.org/officeDocument/2006/relationships/image" Target="../media/image99.png"/><Relationship Id="rId6" Type="http://schemas.openxmlformats.org/officeDocument/2006/relationships/image" Target="../media/image45.png"/><Relationship Id="rId59" Type="http://schemas.openxmlformats.org/officeDocument/2006/relationships/image" Target="../media/image98.png"/><Relationship Id="rId58" Type="http://schemas.openxmlformats.org/officeDocument/2006/relationships/image" Target="../media/image97.png"/><Relationship Id="rId57" Type="http://schemas.openxmlformats.org/officeDocument/2006/relationships/image" Target="../media/image96.png"/><Relationship Id="rId56" Type="http://schemas.openxmlformats.org/officeDocument/2006/relationships/image" Target="../media/image95.png"/><Relationship Id="rId55" Type="http://schemas.openxmlformats.org/officeDocument/2006/relationships/image" Target="../media/image94.png"/><Relationship Id="rId54" Type="http://schemas.openxmlformats.org/officeDocument/2006/relationships/image" Target="../media/image93.png"/><Relationship Id="rId53" Type="http://schemas.openxmlformats.org/officeDocument/2006/relationships/image" Target="../media/image92.png"/><Relationship Id="rId52" Type="http://schemas.openxmlformats.org/officeDocument/2006/relationships/image" Target="../media/image91.png"/><Relationship Id="rId51" Type="http://schemas.openxmlformats.org/officeDocument/2006/relationships/image" Target="../media/image90.png"/><Relationship Id="rId50" Type="http://schemas.openxmlformats.org/officeDocument/2006/relationships/image" Target="../media/image89.png"/><Relationship Id="rId5" Type="http://schemas.openxmlformats.org/officeDocument/2006/relationships/image" Target="../media/image44.png"/><Relationship Id="rId49" Type="http://schemas.openxmlformats.org/officeDocument/2006/relationships/image" Target="../media/image88.png"/><Relationship Id="rId48" Type="http://schemas.openxmlformats.org/officeDocument/2006/relationships/image" Target="../media/image87.png"/><Relationship Id="rId47" Type="http://schemas.openxmlformats.org/officeDocument/2006/relationships/image" Target="../media/image86.png"/><Relationship Id="rId46" Type="http://schemas.openxmlformats.org/officeDocument/2006/relationships/image" Target="../media/image85.png"/><Relationship Id="rId45" Type="http://schemas.openxmlformats.org/officeDocument/2006/relationships/image" Target="../media/image84.png"/><Relationship Id="rId44" Type="http://schemas.openxmlformats.org/officeDocument/2006/relationships/image" Target="../media/image83.png"/><Relationship Id="rId43" Type="http://schemas.openxmlformats.org/officeDocument/2006/relationships/image" Target="../media/image82.png"/><Relationship Id="rId42" Type="http://schemas.openxmlformats.org/officeDocument/2006/relationships/image" Target="../media/image81.png"/><Relationship Id="rId41" Type="http://schemas.openxmlformats.org/officeDocument/2006/relationships/image" Target="../media/image80.png"/><Relationship Id="rId40" Type="http://schemas.openxmlformats.org/officeDocument/2006/relationships/image" Target="../media/image79.png"/><Relationship Id="rId4" Type="http://schemas.openxmlformats.org/officeDocument/2006/relationships/image" Target="../media/image43.png"/><Relationship Id="rId39" Type="http://schemas.openxmlformats.org/officeDocument/2006/relationships/image" Target="../media/image78.png"/><Relationship Id="rId38" Type="http://schemas.openxmlformats.org/officeDocument/2006/relationships/image" Target="../media/image77.png"/><Relationship Id="rId37" Type="http://schemas.openxmlformats.org/officeDocument/2006/relationships/image" Target="../media/image76.png"/><Relationship Id="rId36" Type="http://schemas.openxmlformats.org/officeDocument/2006/relationships/image" Target="../media/image75.png"/><Relationship Id="rId35" Type="http://schemas.openxmlformats.org/officeDocument/2006/relationships/image" Target="../media/image74.png"/><Relationship Id="rId34" Type="http://schemas.openxmlformats.org/officeDocument/2006/relationships/image" Target="../media/image73.png"/><Relationship Id="rId33" Type="http://schemas.openxmlformats.org/officeDocument/2006/relationships/image" Target="../media/image72.png"/><Relationship Id="rId32" Type="http://schemas.openxmlformats.org/officeDocument/2006/relationships/image" Target="../media/image71.png"/><Relationship Id="rId31" Type="http://schemas.openxmlformats.org/officeDocument/2006/relationships/image" Target="../media/image70.png"/><Relationship Id="rId30" Type="http://schemas.openxmlformats.org/officeDocument/2006/relationships/image" Target="../media/image69.png"/><Relationship Id="rId3" Type="http://schemas.openxmlformats.org/officeDocument/2006/relationships/image" Target="../media/image42.png"/><Relationship Id="rId29" Type="http://schemas.openxmlformats.org/officeDocument/2006/relationships/image" Target="../media/image68.png"/><Relationship Id="rId28" Type="http://schemas.openxmlformats.org/officeDocument/2006/relationships/image" Target="../media/image67.png"/><Relationship Id="rId27" Type="http://schemas.openxmlformats.org/officeDocument/2006/relationships/image" Target="../media/image66.png"/><Relationship Id="rId26" Type="http://schemas.openxmlformats.org/officeDocument/2006/relationships/image" Target="../media/image65.png"/><Relationship Id="rId25" Type="http://schemas.openxmlformats.org/officeDocument/2006/relationships/image" Target="../media/image64.png"/><Relationship Id="rId24" Type="http://schemas.openxmlformats.org/officeDocument/2006/relationships/image" Target="../media/image63.png"/><Relationship Id="rId23" Type="http://schemas.openxmlformats.org/officeDocument/2006/relationships/image" Target="../media/image62.png"/><Relationship Id="rId22" Type="http://schemas.openxmlformats.org/officeDocument/2006/relationships/image" Target="../media/image61.png"/><Relationship Id="rId21" Type="http://schemas.openxmlformats.org/officeDocument/2006/relationships/image" Target="../media/image60.png"/><Relationship Id="rId20" Type="http://schemas.openxmlformats.org/officeDocument/2006/relationships/image" Target="../media/image59.png"/><Relationship Id="rId2" Type="http://schemas.openxmlformats.org/officeDocument/2006/relationships/image" Target="../media/image3.png"/><Relationship Id="rId19" Type="http://schemas.openxmlformats.org/officeDocument/2006/relationships/image" Target="../media/image58.png"/><Relationship Id="rId18" Type="http://schemas.openxmlformats.org/officeDocument/2006/relationships/image" Target="../media/image57.png"/><Relationship Id="rId17" Type="http://schemas.openxmlformats.org/officeDocument/2006/relationships/image" Target="../media/image56.png"/><Relationship Id="rId16" Type="http://schemas.openxmlformats.org/officeDocument/2006/relationships/image" Target="../media/image55.png"/><Relationship Id="rId15" Type="http://schemas.openxmlformats.org/officeDocument/2006/relationships/image" Target="../media/image54.png"/><Relationship Id="rId14" Type="http://schemas.openxmlformats.org/officeDocument/2006/relationships/image" Target="../media/image53.png"/><Relationship Id="rId13" Type="http://schemas.openxmlformats.org/officeDocument/2006/relationships/image" Target="../media/image52.png"/><Relationship Id="rId12" Type="http://schemas.openxmlformats.org/officeDocument/2006/relationships/image" Target="../media/image51.png"/><Relationship Id="rId11" Type="http://schemas.openxmlformats.org/officeDocument/2006/relationships/image" Target="../media/image50.png"/><Relationship Id="rId10" Type="http://schemas.openxmlformats.org/officeDocument/2006/relationships/image" Target="../media/image49.png"/><Relationship Id="rId1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image" Target="../media/image122.jpeg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3.jpeg"/><Relationship Id="rId4" Type="http://schemas.microsoft.com/office/2007/relationships/hdphoto" Target="../media/image20.wdp"/><Relationship Id="rId3" Type="http://schemas.openxmlformats.org/officeDocument/2006/relationships/image" Target="../media/image19.png"/><Relationship Id="rId2" Type="http://schemas.openxmlformats.org/officeDocument/2006/relationships/image" Target="../media/image24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5.png"/><Relationship Id="rId2" Type="http://schemas.openxmlformats.org/officeDocument/2006/relationships/image" Target="../media/image124.jpe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7.png"/><Relationship Id="rId2" Type="http://schemas.openxmlformats.org/officeDocument/2006/relationships/image" Target="../media/image126.jpe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9.jpeg"/><Relationship Id="rId2" Type="http://schemas.openxmlformats.org/officeDocument/2006/relationships/image" Target="../media/image128.jpeg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1.png"/><Relationship Id="rId2" Type="http://schemas.openxmlformats.org/officeDocument/2006/relationships/image" Target="../media/image130.jpeg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3.jpeg"/><Relationship Id="rId2" Type="http://schemas.openxmlformats.org/officeDocument/2006/relationships/image" Target="../media/image132.png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38.jpeg"/><Relationship Id="rId5" Type="http://schemas.openxmlformats.org/officeDocument/2006/relationships/image" Target="../media/image137.jpeg"/><Relationship Id="rId4" Type="http://schemas.openxmlformats.org/officeDocument/2006/relationships/image" Target="../media/image136.png"/><Relationship Id="rId3" Type="http://schemas.openxmlformats.org/officeDocument/2006/relationships/image" Target="../media/image135.jpeg"/><Relationship Id="rId2" Type="http://schemas.openxmlformats.org/officeDocument/2006/relationships/image" Target="../media/image134.png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0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2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4.jpe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5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23.jpeg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45.png"/><Relationship Id="rId6" Type="http://schemas.microsoft.com/office/2007/relationships/media" Target="../media/media1.mp3"/><Relationship Id="rId5" Type="http://schemas.openxmlformats.org/officeDocument/2006/relationships/audio" Target="../media/media1.mp3"/><Relationship Id="rId4" Type="http://schemas.openxmlformats.org/officeDocument/2006/relationships/image" Target="../media/image123.jpeg"/><Relationship Id="rId3" Type="http://schemas.microsoft.com/office/2007/relationships/hdphoto" Target="../media/image20.wdp"/><Relationship Id="rId2" Type="http://schemas.openxmlformats.org/officeDocument/2006/relationships/image" Target="../media/image19.png"/><Relationship Id="rId1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6.png"/><Relationship Id="rId1" Type="http://schemas.openxmlformats.org/officeDocument/2006/relationships/tags" Target="../tags/tag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7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3.png"/><Relationship Id="rId86" Type="http://schemas.openxmlformats.org/officeDocument/2006/relationships/slideLayout" Target="../slideLayouts/slideLayout8.xml"/><Relationship Id="rId85" Type="http://schemas.openxmlformats.org/officeDocument/2006/relationships/image" Target="../media/image39.png"/><Relationship Id="rId84" Type="http://schemas.openxmlformats.org/officeDocument/2006/relationships/slide" Target="slide49.xml"/><Relationship Id="rId83" Type="http://schemas.openxmlformats.org/officeDocument/2006/relationships/image" Target="../media/image227.png"/><Relationship Id="rId82" Type="http://schemas.openxmlformats.org/officeDocument/2006/relationships/image" Target="../media/image226.png"/><Relationship Id="rId81" Type="http://schemas.openxmlformats.org/officeDocument/2006/relationships/image" Target="../media/image225.png"/><Relationship Id="rId80" Type="http://schemas.openxmlformats.org/officeDocument/2006/relationships/image" Target="../media/image224.png"/><Relationship Id="rId8" Type="http://schemas.openxmlformats.org/officeDocument/2006/relationships/image" Target="../media/image152.png"/><Relationship Id="rId79" Type="http://schemas.openxmlformats.org/officeDocument/2006/relationships/image" Target="../media/image223.png"/><Relationship Id="rId78" Type="http://schemas.openxmlformats.org/officeDocument/2006/relationships/image" Target="../media/image222.png"/><Relationship Id="rId77" Type="http://schemas.openxmlformats.org/officeDocument/2006/relationships/image" Target="../media/image221.png"/><Relationship Id="rId76" Type="http://schemas.openxmlformats.org/officeDocument/2006/relationships/image" Target="../media/image220.png"/><Relationship Id="rId75" Type="http://schemas.openxmlformats.org/officeDocument/2006/relationships/image" Target="../media/image219.png"/><Relationship Id="rId74" Type="http://schemas.openxmlformats.org/officeDocument/2006/relationships/image" Target="../media/image218.png"/><Relationship Id="rId73" Type="http://schemas.openxmlformats.org/officeDocument/2006/relationships/image" Target="../media/image217.png"/><Relationship Id="rId72" Type="http://schemas.openxmlformats.org/officeDocument/2006/relationships/image" Target="../media/image216.png"/><Relationship Id="rId71" Type="http://schemas.openxmlformats.org/officeDocument/2006/relationships/image" Target="../media/image215.png"/><Relationship Id="rId70" Type="http://schemas.openxmlformats.org/officeDocument/2006/relationships/image" Target="../media/image214.png"/><Relationship Id="rId7" Type="http://schemas.openxmlformats.org/officeDocument/2006/relationships/image" Target="../media/image151.png"/><Relationship Id="rId69" Type="http://schemas.openxmlformats.org/officeDocument/2006/relationships/image" Target="../media/image213.png"/><Relationship Id="rId68" Type="http://schemas.openxmlformats.org/officeDocument/2006/relationships/image" Target="../media/image212.png"/><Relationship Id="rId67" Type="http://schemas.openxmlformats.org/officeDocument/2006/relationships/image" Target="../media/image211.png"/><Relationship Id="rId66" Type="http://schemas.openxmlformats.org/officeDocument/2006/relationships/image" Target="../media/image210.png"/><Relationship Id="rId65" Type="http://schemas.openxmlformats.org/officeDocument/2006/relationships/image" Target="../media/image209.png"/><Relationship Id="rId64" Type="http://schemas.openxmlformats.org/officeDocument/2006/relationships/image" Target="../media/image208.png"/><Relationship Id="rId63" Type="http://schemas.openxmlformats.org/officeDocument/2006/relationships/image" Target="../media/image207.png"/><Relationship Id="rId62" Type="http://schemas.openxmlformats.org/officeDocument/2006/relationships/image" Target="../media/image206.png"/><Relationship Id="rId61" Type="http://schemas.openxmlformats.org/officeDocument/2006/relationships/image" Target="../media/image205.png"/><Relationship Id="rId60" Type="http://schemas.openxmlformats.org/officeDocument/2006/relationships/image" Target="../media/image204.png"/><Relationship Id="rId6" Type="http://schemas.openxmlformats.org/officeDocument/2006/relationships/image" Target="../media/image150.png"/><Relationship Id="rId59" Type="http://schemas.openxmlformats.org/officeDocument/2006/relationships/image" Target="../media/image203.png"/><Relationship Id="rId58" Type="http://schemas.openxmlformats.org/officeDocument/2006/relationships/image" Target="../media/image202.png"/><Relationship Id="rId57" Type="http://schemas.openxmlformats.org/officeDocument/2006/relationships/image" Target="../media/image201.png"/><Relationship Id="rId56" Type="http://schemas.openxmlformats.org/officeDocument/2006/relationships/image" Target="../media/image200.png"/><Relationship Id="rId55" Type="http://schemas.openxmlformats.org/officeDocument/2006/relationships/image" Target="../media/image199.png"/><Relationship Id="rId54" Type="http://schemas.openxmlformats.org/officeDocument/2006/relationships/image" Target="../media/image198.png"/><Relationship Id="rId53" Type="http://schemas.openxmlformats.org/officeDocument/2006/relationships/image" Target="../media/image197.png"/><Relationship Id="rId52" Type="http://schemas.openxmlformats.org/officeDocument/2006/relationships/image" Target="../media/image196.png"/><Relationship Id="rId51" Type="http://schemas.openxmlformats.org/officeDocument/2006/relationships/image" Target="../media/image195.png"/><Relationship Id="rId50" Type="http://schemas.openxmlformats.org/officeDocument/2006/relationships/image" Target="../media/image194.png"/><Relationship Id="rId5" Type="http://schemas.openxmlformats.org/officeDocument/2006/relationships/image" Target="../media/image149.png"/><Relationship Id="rId49" Type="http://schemas.openxmlformats.org/officeDocument/2006/relationships/image" Target="../media/image193.png"/><Relationship Id="rId48" Type="http://schemas.openxmlformats.org/officeDocument/2006/relationships/image" Target="../media/image192.png"/><Relationship Id="rId47" Type="http://schemas.openxmlformats.org/officeDocument/2006/relationships/image" Target="../media/image191.png"/><Relationship Id="rId46" Type="http://schemas.openxmlformats.org/officeDocument/2006/relationships/image" Target="../media/image190.png"/><Relationship Id="rId45" Type="http://schemas.openxmlformats.org/officeDocument/2006/relationships/image" Target="../media/image189.png"/><Relationship Id="rId44" Type="http://schemas.openxmlformats.org/officeDocument/2006/relationships/image" Target="../media/image188.png"/><Relationship Id="rId43" Type="http://schemas.openxmlformats.org/officeDocument/2006/relationships/image" Target="../media/image187.png"/><Relationship Id="rId42" Type="http://schemas.openxmlformats.org/officeDocument/2006/relationships/image" Target="../media/image186.png"/><Relationship Id="rId41" Type="http://schemas.openxmlformats.org/officeDocument/2006/relationships/image" Target="../media/image185.png"/><Relationship Id="rId40" Type="http://schemas.openxmlformats.org/officeDocument/2006/relationships/image" Target="../media/image184.png"/><Relationship Id="rId4" Type="http://schemas.openxmlformats.org/officeDocument/2006/relationships/image" Target="../media/image148.png"/><Relationship Id="rId39" Type="http://schemas.openxmlformats.org/officeDocument/2006/relationships/image" Target="../media/image183.png"/><Relationship Id="rId38" Type="http://schemas.openxmlformats.org/officeDocument/2006/relationships/image" Target="../media/image182.png"/><Relationship Id="rId37" Type="http://schemas.openxmlformats.org/officeDocument/2006/relationships/image" Target="../media/image181.png"/><Relationship Id="rId36" Type="http://schemas.openxmlformats.org/officeDocument/2006/relationships/image" Target="../media/image180.png"/><Relationship Id="rId35" Type="http://schemas.openxmlformats.org/officeDocument/2006/relationships/image" Target="../media/image179.png"/><Relationship Id="rId34" Type="http://schemas.openxmlformats.org/officeDocument/2006/relationships/image" Target="../media/image178.png"/><Relationship Id="rId33" Type="http://schemas.openxmlformats.org/officeDocument/2006/relationships/image" Target="../media/image177.png"/><Relationship Id="rId32" Type="http://schemas.openxmlformats.org/officeDocument/2006/relationships/image" Target="../media/image176.png"/><Relationship Id="rId31" Type="http://schemas.openxmlformats.org/officeDocument/2006/relationships/image" Target="../media/image175.png"/><Relationship Id="rId30" Type="http://schemas.openxmlformats.org/officeDocument/2006/relationships/image" Target="../media/image174.png"/><Relationship Id="rId3" Type="http://schemas.openxmlformats.org/officeDocument/2006/relationships/image" Target="../media/image1.png"/><Relationship Id="rId29" Type="http://schemas.openxmlformats.org/officeDocument/2006/relationships/image" Target="../media/image173.png"/><Relationship Id="rId28" Type="http://schemas.openxmlformats.org/officeDocument/2006/relationships/image" Target="../media/image172.png"/><Relationship Id="rId27" Type="http://schemas.openxmlformats.org/officeDocument/2006/relationships/image" Target="../media/image171.png"/><Relationship Id="rId26" Type="http://schemas.openxmlformats.org/officeDocument/2006/relationships/image" Target="../media/image170.png"/><Relationship Id="rId25" Type="http://schemas.openxmlformats.org/officeDocument/2006/relationships/image" Target="../media/image169.png"/><Relationship Id="rId24" Type="http://schemas.openxmlformats.org/officeDocument/2006/relationships/image" Target="../media/image168.png"/><Relationship Id="rId23" Type="http://schemas.openxmlformats.org/officeDocument/2006/relationships/image" Target="../media/image167.png"/><Relationship Id="rId22" Type="http://schemas.openxmlformats.org/officeDocument/2006/relationships/image" Target="../media/image166.png"/><Relationship Id="rId21" Type="http://schemas.openxmlformats.org/officeDocument/2006/relationships/image" Target="../media/image165.png"/><Relationship Id="rId20" Type="http://schemas.openxmlformats.org/officeDocument/2006/relationships/image" Target="../media/image164.png"/><Relationship Id="rId2" Type="http://schemas.openxmlformats.org/officeDocument/2006/relationships/image" Target="../media/image3.png"/><Relationship Id="rId19" Type="http://schemas.openxmlformats.org/officeDocument/2006/relationships/image" Target="../media/image163.png"/><Relationship Id="rId18" Type="http://schemas.openxmlformats.org/officeDocument/2006/relationships/image" Target="../media/image162.png"/><Relationship Id="rId17" Type="http://schemas.openxmlformats.org/officeDocument/2006/relationships/image" Target="../media/image161.png"/><Relationship Id="rId16" Type="http://schemas.openxmlformats.org/officeDocument/2006/relationships/image" Target="../media/image160.png"/><Relationship Id="rId15" Type="http://schemas.openxmlformats.org/officeDocument/2006/relationships/image" Target="../media/image159.png"/><Relationship Id="rId14" Type="http://schemas.openxmlformats.org/officeDocument/2006/relationships/image" Target="../media/image158.png"/><Relationship Id="rId13" Type="http://schemas.openxmlformats.org/officeDocument/2006/relationships/image" Target="../media/image157.png"/><Relationship Id="rId12" Type="http://schemas.openxmlformats.org/officeDocument/2006/relationships/image" Target="../media/image156.png"/><Relationship Id="rId11" Type="http://schemas.openxmlformats.org/officeDocument/2006/relationships/image" Target="../media/image155.png"/><Relationship Id="rId10" Type="http://schemas.openxmlformats.org/officeDocument/2006/relationships/image" Target="../media/image154.png"/><Relationship Id="rId1" Type="http://schemas.openxmlformats.org/officeDocument/2006/relationships/image" Target="../media/image41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0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44.jpeg"/><Relationship Id="rId6" Type="http://schemas.openxmlformats.org/officeDocument/2006/relationships/image" Target="../media/image142.jpeg"/><Relationship Id="rId5" Type="http://schemas.openxmlformats.org/officeDocument/2006/relationships/image" Target="../media/image139.jpeg"/><Relationship Id="rId4" Type="http://schemas.openxmlformats.org/officeDocument/2006/relationships/image" Target="../media/image3.png"/><Relationship Id="rId3" Type="http://schemas.openxmlformats.org/officeDocument/2006/relationships/image" Target="../media/image140.jpeg"/><Relationship Id="rId2" Type="http://schemas.openxmlformats.org/officeDocument/2006/relationships/image" Target="../media/image141.jpeg"/><Relationship Id="rId1" Type="http://schemas.openxmlformats.org/officeDocument/2006/relationships/image" Target="../media/image143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2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microsoft.com/office/2007/relationships/hdphoto" Target="../media/image20.wdp"/><Relationship Id="rId2" Type="http://schemas.openxmlformats.org/officeDocument/2006/relationships/image" Target="../media/image19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microsoft.com/office/2007/relationships/hdphoto" Target="../media/image20.wdp"/><Relationship Id="rId3" Type="http://schemas.openxmlformats.org/officeDocument/2006/relationships/image" Target="../media/image19.png"/><Relationship Id="rId2" Type="http://schemas.openxmlformats.org/officeDocument/2006/relationships/image" Target="../media/image2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5553" y="3250590"/>
            <a:ext cx="12203106" cy="3744378"/>
            <a:chOff x="-5553" y="3250590"/>
            <a:chExt cx="12203106" cy="3744378"/>
          </a:xfrm>
        </p:grpSpPr>
        <p:sp>
          <p:nvSpPr>
            <p:cNvPr id="13" name="平行四边形 4"/>
            <p:cNvSpPr/>
            <p:nvPr/>
          </p:nvSpPr>
          <p:spPr>
            <a:xfrm>
              <a:off x="-5553" y="3250590"/>
              <a:ext cx="10007009" cy="3618042"/>
            </a:xfrm>
            <a:custGeom>
              <a:avLst/>
              <a:gdLst>
                <a:gd name="connsiteX0" fmla="*/ 0 w 5945372"/>
                <a:gd name="connsiteY0" fmla="*/ 2788703 h 2788703"/>
                <a:gd name="connsiteX1" fmla="*/ 697176 w 5945372"/>
                <a:gd name="connsiteY1" fmla="*/ 0 h 2788703"/>
                <a:gd name="connsiteX2" fmla="*/ 5945372 w 5945372"/>
                <a:gd name="connsiteY2" fmla="*/ 0 h 2788703"/>
                <a:gd name="connsiteX3" fmla="*/ 5248196 w 5945372"/>
                <a:gd name="connsiteY3" fmla="*/ 2788703 h 2788703"/>
                <a:gd name="connsiteX4" fmla="*/ 0 w 5945372"/>
                <a:gd name="connsiteY4" fmla="*/ 2788703 h 2788703"/>
                <a:gd name="connsiteX0-1" fmla="*/ 0 w 5945372"/>
                <a:gd name="connsiteY0-2" fmla="*/ 2788703 h 3522350"/>
                <a:gd name="connsiteX1-3" fmla="*/ 697176 w 5945372"/>
                <a:gd name="connsiteY1-4" fmla="*/ 0 h 3522350"/>
                <a:gd name="connsiteX2-5" fmla="*/ 5945372 w 5945372"/>
                <a:gd name="connsiteY2-6" fmla="*/ 0 h 3522350"/>
                <a:gd name="connsiteX3-7" fmla="*/ 91405 w 5945372"/>
                <a:gd name="connsiteY3-8" fmla="*/ 3522350 h 3522350"/>
                <a:gd name="connsiteX4-9" fmla="*/ 0 w 5945372"/>
                <a:gd name="connsiteY4-10" fmla="*/ 2788703 h 3522350"/>
                <a:gd name="connsiteX0-11" fmla="*/ 0 w 8082516"/>
                <a:gd name="connsiteY0-12" fmla="*/ 3532982 h 3532982"/>
                <a:gd name="connsiteX1-13" fmla="*/ 2834320 w 8082516"/>
                <a:gd name="connsiteY1-14" fmla="*/ 0 h 3532982"/>
                <a:gd name="connsiteX2-15" fmla="*/ 8082516 w 8082516"/>
                <a:gd name="connsiteY2-16" fmla="*/ 0 h 3532982"/>
                <a:gd name="connsiteX3-17" fmla="*/ 2228549 w 8082516"/>
                <a:gd name="connsiteY3-18" fmla="*/ 3522350 h 3532982"/>
                <a:gd name="connsiteX4-19" fmla="*/ 0 w 8082516"/>
                <a:gd name="connsiteY4-20" fmla="*/ 3532982 h 3532982"/>
                <a:gd name="connsiteX0-21" fmla="*/ 0 w 8082516"/>
                <a:gd name="connsiteY0-22" fmla="*/ 3532982 h 3532982"/>
                <a:gd name="connsiteX1-23" fmla="*/ 2834320 w 8082516"/>
                <a:gd name="connsiteY1-24" fmla="*/ 0 h 3532982"/>
                <a:gd name="connsiteX2-25" fmla="*/ 8082516 w 8082516"/>
                <a:gd name="connsiteY2-26" fmla="*/ 0 h 3532982"/>
                <a:gd name="connsiteX3-27" fmla="*/ 1058967 w 8082516"/>
                <a:gd name="connsiteY3-28" fmla="*/ 3511717 h 3532982"/>
                <a:gd name="connsiteX4-29" fmla="*/ 0 w 8082516"/>
                <a:gd name="connsiteY4-30" fmla="*/ 3532982 h 3532982"/>
                <a:gd name="connsiteX0-31" fmla="*/ 0 w 8082516"/>
                <a:gd name="connsiteY0-32" fmla="*/ 3564880 h 3564880"/>
                <a:gd name="connsiteX1-33" fmla="*/ 2121939 w 8082516"/>
                <a:gd name="connsiteY1-34" fmla="*/ 0 h 3564880"/>
                <a:gd name="connsiteX2-35" fmla="*/ 8082516 w 8082516"/>
                <a:gd name="connsiteY2-36" fmla="*/ 31898 h 3564880"/>
                <a:gd name="connsiteX3-37" fmla="*/ 1058967 w 8082516"/>
                <a:gd name="connsiteY3-38" fmla="*/ 3543615 h 3564880"/>
                <a:gd name="connsiteX4-39" fmla="*/ 0 w 8082516"/>
                <a:gd name="connsiteY4-40" fmla="*/ 3564880 h 3564880"/>
                <a:gd name="connsiteX0-41" fmla="*/ 0 w 8082516"/>
                <a:gd name="connsiteY0-42" fmla="*/ 3596778 h 3596778"/>
                <a:gd name="connsiteX1-43" fmla="*/ 2185734 w 8082516"/>
                <a:gd name="connsiteY1-44" fmla="*/ 0 h 3596778"/>
                <a:gd name="connsiteX2-45" fmla="*/ 8082516 w 8082516"/>
                <a:gd name="connsiteY2-46" fmla="*/ 63796 h 3596778"/>
                <a:gd name="connsiteX3-47" fmla="*/ 1058967 w 8082516"/>
                <a:gd name="connsiteY3-48" fmla="*/ 3575513 h 3596778"/>
                <a:gd name="connsiteX4-49" fmla="*/ 0 w 8082516"/>
                <a:gd name="connsiteY4-50" fmla="*/ 3596778 h 3596778"/>
                <a:gd name="connsiteX0-51" fmla="*/ 0 w 10007009"/>
                <a:gd name="connsiteY0-52" fmla="*/ 3607410 h 3607410"/>
                <a:gd name="connsiteX1-53" fmla="*/ 2185734 w 10007009"/>
                <a:gd name="connsiteY1-54" fmla="*/ 10632 h 3607410"/>
                <a:gd name="connsiteX2-55" fmla="*/ 10007009 w 10007009"/>
                <a:gd name="connsiteY2-56" fmla="*/ 0 h 3607410"/>
                <a:gd name="connsiteX3-57" fmla="*/ 1058967 w 10007009"/>
                <a:gd name="connsiteY3-58" fmla="*/ 3586145 h 3607410"/>
                <a:gd name="connsiteX4-59" fmla="*/ 0 w 10007009"/>
                <a:gd name="connsiteY4-60" fmla="*/ 3607410 h 3607410"/>
                <a:gd name="connsiteX0-61" fmla="*/ 0 w 10007009"/>
                <a:gd name="connsiteY0-62" fmla="*/ 3607410 h 3618042"/>
                <a:gd name="connsiteX1-63" fmla="*/ 2185734 w 10007009"/>
                <a:gd name="connsiteY1-64" fmla="*/ 10632 h 3618042"/>
                <a:gd name="connsiteX2-65" fmla="*/ 10007009 w 10007009"/>
                <a:gd name="connsiteY2-66" fmla="*/ 0 h 3618042"/>
                <a:gd name="connsiteX3-67" fmla="*/ 984539 w 10007009"/>
                <a:gd name="connsiteY3-68" fmla="*/ 3618042 h 3618042"/>
                <a:gd name="connsiteX4-69" fmla="*/ 0 w 10007009"/>
                <a:gd name="connsiteY4-70" fmla="*/ 3607410 h 3618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007009" h="3618042">
                  <a:moveTo>
                    <a:pt x="0" y="3607410"/>
                  </a:moveTo>
                  <a:lnTo>
                    <a:pt x="2185734" y="10632"/>
                  </a:lnTo>
                  <a:lnTo>
                    <a:pt x="10007009" y="0"/>
                  </a:lnTo>
                  <a:lnTo>
                    <a:pt x="984539" y="3618042"/>
                  </a:lnTo>
                  <a:lnTo>
                    <a:pt x="0" y="360741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平行四边形 4"/>
            <p:cNvSpPr/>
            <p:nvPr/>
          </p:nvSpPr>
          <p:spPr>
            <a:xfrm flipH="1">
              <a:off x="2190544" y="3261222"/>
              <a:ext cx="10007009" cy="3618042"/>
            </a:xfrm>
            <a:custGeom>
              <a:avLst/>
              <a:gdLst>
                <a:gd name="connsiteX0" fmla="*/ 0 w 5945372"/>
                <a:gd name="connsiteY0" fmla="*/ 2788703 h 2788703"/>
                <a:gd name="connsiteX1" fmla="*/ 697176 w 5945372"/>
                <a:gd name="connsiteY1" fmla="*/ 0 h 2788703"/>
                <a:gd name="connsiteX2" fmla="*/ 5945372 w 5945372"/>
                <a:gd name="connsiteY2" fmla="*/ 0 h 2788703"/>
                <a:gd name="connsiteX3" fmla="*/ 5248196 w 5945372"/>
                <a:gd name="connsiteY3" fmla="*/ 2788703 h 2788703"/>
                <a:gd name="connsiteX4" fmla="*/ 0 w 5945372"/>
                <a:gd name="connsiteY4" fmla="*/ 2788703 h 2788703"/>
                <a:gd name="connsiteX0-1" fmla="*/ 0 w 5945372"/>
                <a:gd name="connsiteY0-2" fmla="*/ 2788703 h 3522350"/>
                <a:gd name="connsiteX1-3" fmla="*/ 697176 w 5945372"/>
                <a:gd name="connsiteY1-4" fmla="*/ 0 h 3522350"/>
                <a:gd name="connsiteX2-5" fmla="*/ 5945372 w 5945372"/>
                <a:gd name="connsiteY2-6" fmla="*/ 0 h 3522350"/>
                <a:gd name="connsiteX3-7" fmla="*/ 91405 w 5945372"/>
                <a:gd name="connsiteY3-8" fmla="*/ 3522350 h 3522350"/>
                <a:gd name="connsiteX4-9" fmla="*/ 0 w 5945372"/>
                <a:gd name="connsiteY4-10" fmla="*/ 2788703 h 3522350"/>
                <a:gd name="connsiteX0-11" fmla="*/ 0 w 8082516"/>
                <a:gd name="connsiteY0-12" fmla="*/ 3532982 h 3532982"/>
                <a:gd name="connsiteX1-13" fmla="*/ 2834320 w 8082516"/>
                <a:gd name="connsiteY1-14" fmla="*/ 0 h 3532982"/>
                <a:gd name="connsiteX2-15" fmla="*/ 8082516 w 8082516"/>
                <a:gd name="connsiteY2-16" fmla="*/ 0 h 3532982"/>
                <a:gd name="connsiteX3-17" fmla="*/ 2228549 w 8082516"/>
                <a:gd name="connsiteY3-18" fmla="*/ 3522350 h 3532982"/>
                <a:gd name="connsiteX4-19" fmla="*/ 0 w 8082516"/>
                <a:gd name="connsiteY4-20" fmla="*/ 3532982 h 3532982"/>
                <a:gd name="connsiteX0-21" fmla="*/ 0 w 8082516"/>
                <a:gd name="connsiteY0-22" fmla="*/ 3532982 h 3532982"/>
                <a:gd name="connsiteX1-23" fmla="*/ 2834320 w 8082516"/>
                <a:gd name="connsiteY1-24" fmla="*/ 0 h 3532982"/>
                <a:gd name="connsiteX2-25" fmla="*/ 8082516 w 8082516"/>
                <a:gd name="connsiteY2-26" fmla="*/ 0 h 3532982"/>
                <a:gd name="connsiteX3-27" fmla="*/ 1058967 w 8082516"/>
                <a:gd name="connsiteY3-28" fmla="*/ 3511717 h 3532982"/>
                <a:gd name="connsiteX4-29" fmla="*/ 0 w 8082516"/>
                <a:gd name="connsiteY4-30" fmla="*/ 3532982 h 3532982"/>
                <a:gd name="connsiteX0-31" fmla="*/ 0 w 8082516"/>
                <a:gd name="connsiteY0-32" fmla="*/ 3564880 h 3564880"/>
                <a:gd name="connsiteX1-33" fmla="*/ 2121939 w 8082516"/>
                <a:gd name="connsiteY1-34" fmla="*/ 0 h 3564880"/>
                <a:gd name="connsiteX2-35" fmla="*/ 8082516 w 8082516"/>
                <a:gd name="connsiteY2-36" fmla="*/ 31898 h 3564880"/>
                <a:gd name="connsiteX3-37" fmla="*/ 1058967 w 8082516"/>
                <a:gd name="connsiteY3-38" fmla="*/ 3543615 h 3564880"/>
                <a:gd name="connsiteX4-39" fmla="*/ 0 w 8082516"/>
                <a:gd name="connsiteY4-40" fmla="*/ 3564880 h 3564880"/>
                <a:gd name="connsiteX0-41" fmla="*/ 0 w 8082516"/>
                <a:gd name="connsiteY0-42" fmla="*/ 3596778 h 3596778"/>
                <a:gd name="connsiteX1-43" fmla="*/ 2185734 w 8082516"/>
                <a:gd name="connsiteY1-44" fmla="*/ 0 h 3596778"/>
                <a:gd name="connsiteX2-45" fmla="*/ 8082516 w 8082516"/>
                <a:gd name="connsiteY2-46" fmla="*/ 63796 h 3596778"/>
                <a:gd name="connsiteX3-47" fmla="*/ 1058967 w 8082516"/>
                <a:gd name="connsiteY3-48" fmla="*/ 3575513 h 3596778"/>
                <a:gd name="connsiteX4-49" fmla="*/ 0 w 8082516"/>
                <a:gd name="connsiteY4-50" fmla="*/ 3596778 h 3596778"/>
                <a:gd name="connsiteX0-51" fmla="*/ 0 w 10007009"/>
                <a:gd name="connsiteY0-52" fmla="*/ 3607410 h 3607410"/>
                <a:gd name="connsiteX1-53" fmla="*/ 2185734 w 10007009"/>
                <a:gd name="connsiteY1-54" fmla="*/ 10632 h 3607410"/>
                <a:gd name="connsiteX2-55" fmla="*/ 10007009 w 10007009"/>
                <a:gd name="connsiteY2-56" fmla="*/ 0 h 3607410"/>
                <a:gd name="connsiteX3-57" fmla="*/ 1058967 w 10007009"/>
                <a:gd name="connsiteY3-58" fmla="*/ 3586145 h 3607410"/>
                <a:gd name="connsiteX4-59" fmla="*/ 0 w 10007009"/>
                <a:gd name="connsiteY4-60" fmla="*/ 3607410 h 3607410"/>
                <a:gd name="connsiteX0-61" fmla="*/ 0 w 10007009"/>
                <a:gd name="connsiteY0-62" fmla="*/ 3607410 h 3618042"/>
                <a:gd name="connsiteX1-63" fmla="*/ 2185734 w 10007009"/>
                <a:gd name="connsiteY1-64" fmla="*/ 10632 h 3618042"/>
                <a:gd name="connsiteX2-65" fmla="*/ 10007009 w 10007009"/>
                <a:gd name="connsiteY2-66" fmla="*/ 0 h 3618042"/>
                <a:gd name="connsiteX3-67" fmla="*/ 984539 w 10007009"/>
                <a:gd name="connsiteY3-68" fmla="*/ 3618042 h 3618042"/>
                <a:gd name="connsiteX4-69" fmla="*/ 0 w 10007009"/>
                <a:gd name="connsiteY4-70" fmla="*/ 3607410 h 3618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007009" h="3618042">
                  <a:moveTo>
                    <a:pt x="0" y="3607410"/>
                  </a:moveTo>
                  <a:lnTo>
                    <a:pt x="2185734" y="10632"/>
                  </a:lnTo>
                  <a:lnTo>
                    <a:pt x="10007009" y="0"/>
                  </a:lnTo>
                  <a:lnTo>
                    <a:pt x="984539" y="3618042"/>
                  </a:lnTo>
                  <a:lnTo>
                    <a:pt x="0" y="360741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  <a:alpha val="7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5"/>
            <p:cNvSpPr/>
            <p:nvPr/>
          </p:nvSpPr>
          <p:spPr>
            <a:xfrm>
              <a:off x="2275367" y="3774557"/>
              <a:ext cx="7602280" cy="3220411"/>
            </a:xfrm>
            <a:custGeom>
              <a:avLst/>
              <a:gdLst>
                <a:gd name="connsiteX0" fmla="*/ 0 w 7389391"/>
                <a:gd name="connsiteY0" fmla="*/ 3703103 h 3703103"/>
                <a:gd name="connsiteX1" fmla="*/ 925776 w 7389391"/>
                <a:gd name="connsiteY1" fmla="*/ 0 h 3703103"/>
                <a:gd name="connsiteX2" fmla="*/ 7389391 w 7389391"/>
                <a:gd name="connsiteY2" fmla="*/ 0 h 3703103"/>
                <a:gd name="connsiteX3" fmla="*/ 6463615 w 7389391"/>
                <a:gd name="connsiteY3" fmla="*/ 3703103 h 3703103"/>
                <a:gd name="connsiteX4" fmla="*/ 0 w 7389391"/>
                <a:gd name="connsiteY4" fmla="*/ 3703103 h 3703103"/>
                <a:gd name="connsiteX0-1" fmla="*/ 31154 w 7420545"/>
                <a:gd name="connsiteY0-2" fmla="*/ 3703103 h 3703103"/>
                <a:gd name="connsiteX1-3" fmla="*/ 0 w 7420545"/>
                <a:gd name="connsiteY1-4" fmla="*/ 0 h 3703103"/>
                <a:gd name="connsiteX2-5" fmla="*/ 7420545 w 7420545"/>
                <a:gd name="connsiteY2-6" fmla="*/ 0 h 3703103"/>
                <a:gd name="connsiteX3-7" fmla="*/ 6494769 w 7420545"/>
                <a:gd name="connsiteY3-8" fmla="*/ 3703103 h 3703103"/>
                <a:gd name="connsiteX4-9" fmla="*/ 31154 w 7420545"/>
                <a:gd name="connsiteY4-10" fmla="*/ 3703103 h 3703103"/>
                <a:gd name="connsiteX0-11" fmla="*/ 31154 w 7888378"/>
                <a:gd name="connsiteY0-12" fmla="*/ 3703103 h 3703103"/>
                <a:gd name="connsiteX1-13" fmla="*/ 0 w 7888378"/>
                <a:gd name="connsiteY1-14" fmla="*/ 0 h 3703103"/>
                <a:gd name="connsiteX2-15" fmla="*/ 7888378 w 7888378"/>
                <a:gd name="connsiteY2-16" fmla="*/ 10632 h 3703103"/>
                <a:gd name="connsiteX3-17" fmla="*/ 6494769 w 7888378"/>
                <a:gd name="connsiteY3-18" fmla="*/ 3703103 h 3703103"/>
                <a:gd name="connsiteX4-19" fmla="*/ 31154 w 7888378"/>
                <a:gd name="connsiteY4-20" fmla="*/ 3703103 h 3703103"/>
                <a:gd name="connsiteX0-21" fmla="*/ 3008271 w 7888378"/>
                <a:gd name="connsiteY0-22" fmla="*/ 3681838 h 3703103"/>
                <a:gd name="connsiteX1-23" fmla="*/ 0 w 7888378"/>
                <a:gd name="connsiteY1-24" fmla="*/ 0 h 3703103"/>
                <a:gd name="connsiteX2-25" fmla="*/ 7888378 w 7888378"/>
                <a:gd name="connsiteY2-26" fmla="*/ 10632 h 3703103"/>
                <a:gd name="connsiteX3-27" fmla="*/ 6494769 w 7888378"/>
                <a:gd name="connsiteY3-28" fmla="*/ 3703103 h 3703103"/>
                <a:gd name="connsiteX4-29" fmla="*/ 3008271 w 7888378"/>
                <a:gd name="connsiteY4-30" fmla="*/ 3681838 h 3703103"/>
                <a:gd name="connsiteX0-31" fmla="*/ 3008271 w 7888378"/>
                <a:gd name="connsiteY0-32" fmla="*/ 3681838 h 3703103"/>
                <a:gd name="connsiteX1-33" fmla="*/ 0 w 7888378"/>
                <a:gd name="connsiteY1-34" fmla="*/ 0 h 3703103"/>
                <a:gd name="connsiteX2-35" fmla="*/ 7888378 w 7888378"/>
                <a:gd name="connsiteY2-36" fmla="*/ 10632 h 3703103"/>
                <a:gd name="connsiteX3-37" fmla="*/ 4602173 w 7888378"/>
                <a:gd name="connsiteY3-38" fmla="*/ 3703103 h 3703103"/>
                <a:gd name="connsiteX4-39" fmla="*/ 3008271 w 7888378"/>
                <a:gd name="connsiteY4-40" fmla="*/ 3681838 h 3703103"/>
                <a:gd name="connsiteX0-41" fmla="*/ 3008271 w 7888378"/>
                <a:gd name="connsiteY0-42" fmla="*/ 3671206 h 3692471"/>
                <a:gd name="connsiteX1-43" fmla="*/ 0 w 7888378"/>
                <a:gd name="connsiteY1-44" fmla="*/ 350875 h 3692471"/>
                <a:gd name="connsiteX2-45" fmla="*/ 7888378 w 7888378"/>
                <a:gd name="connsiteY2-46" fmla="*/ 0 h 3692471"/>
                <a:gd name="connsiteX3-47" fmla="*/ 4602173 w 7888378"/>
                <a:gd name="connsiteY3-48" fmla="*/ 3692471 h 3692471"/>
                <a:gd name="connsiteX4-49" fmla="*/ 3008271 w 7888378"/>
                <a:gd name="connsiteY4-50" fmla="*/ 3671206 h 3692471"/>
                <a:gd name="connsiteX0-51" fmla="*/ 3008271 w 7835215"/>
                <a:gd name="connsiteY0-52" fmla="*/ 3320331 h 3341596"/>
                <a:gd name="connsiteX1-53" fmla="*/ 0 w 7835215"/>
                <a:gd name="connsiteY1-54" fmla="*/ 0 h 3341596"/>
                <a:gd name="connsiteX2-55" fmla="*/ 7835215 w 7835215"/>
                <a:gd name="connsiteY2-56" fmla="*/ 53162 h 3341596"/>
                <a:gd name="connsiteX3-57" fmla="*/ 4602173 w 7835215"/>
                <a:gd name="connsiteY3-58" fmla="*/ 3341596 h 3341596"/>
                <a:gd name="connsiteX4-59" fmla="*/ 3008271 w 7835215"/>
                <a:gd name="connsiteY4-60" fmla="*/ 3320331 h 33415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835215" h="3341596">
                  <a:moveTo>
                    <a:pt x="3008271" y="3320331"/>
                  </a:moveTo>
                  <a:lnTo>
                    <a:pt x="0" y="0"/>
                  </a:lnTo>
                  <a:lnTo>
                    <a:pt x="7835215" y="53162"/>
                  </a:lnTo>
                  <a:lnTo>
                    <a:pt x="4602173" y="3341596"/>
                  </a:lnTo>
                  <a:lnTo>
                    <a:pt x="3008271" y="3320331"/>
                  </a:lnTo>
                  <a:close/>
                </a:path>
              </a:pathLst>
            </a:custGeom>
            <a:solidFill>
              <a:srgbClr val="FFD966">
                <a:alpha val="7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15129" y="1080919"/>
            <a:ext cx="8888228" cy="3742436"/>
            <a:chOff x="2135372" y="2034651"/>
            <a:chExt cx="7921256" cy="2788703"/>
          </a:xfrm>
        </p:grpSpPr>
        <p:sp>
          <p:nvSpPr>
            <p:cNvPr id="4" name="椭圆 3"/>
            <p:cNvSpPr/>
            <p:nvPr/>
          </p:nvSpPr>
          <p:spPr>
            <a:xfrm>
              <a:off x="2135372" y="2034651"/>
              <a:ext cx="7921256" cy="2788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2642285" y="2222635"/>
              <a:ext cx="7083823" cy="241273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椭圆 11"/>
            <p:cNvSpPr/>
            <p:nvPr/>
          </p:nvSpPr>
          <p:spPr>
            <a:xfrm>
              <a:off x="2793824" y="2232209"/>
              <a:ext cx="6695440" cy="2234323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" name="星形: 四角 14"/>
          <p:cNvSpPr/>
          <p:nvPr/>
        </p:nvSpPr>
        <p:spPr>
          <a:xfrm>
            <a:off x="2793825" y="1153161"/>
            <a:ext cx="512903" cy="586487"/>
          </a:xfrm>
          <a:prstGeom prst="star4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星形: 四角 16"/>
          <p:cNvSpPr/>
          <p:nvPr/>
        </p:nvSpPr>
        <p:spPr>
          <a:xfrm>
            <a:off x="1494186" y="2823642"/>
            <a:ext cx="512903" cy="586487"/>
          </a:xfrm>
          <a:prstGeom prst="star4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星形: 四角 18"/>
          <p:cNvSpPr/>
          <p:nvPr/>
        </p:nvSpPr>
        <p:spPr>
          <a:xfrm>
            <a:off x="8781033" y="1546941"/>
            <a:ext cx="512903" cy="586487"/>
          </a:xfrm>
          <a:prstGeom prst="star4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星形: 四角 19"/>
          <p:cNvSpPr/>
          <p:nvPr/>
        </p:nvSpPr>
        <p:spPr>
          <a:xfrm>
            <a:off x="10648507" y="3687630"/>
            <a:ext cx="512903" cy="586487"/>
          </a:xfrm>
          <a:prstGeom prst="star4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" name="标题 1"/>
          <p:cNvSpPr>
            <a:spLocks noGrp="1"/>
          </p:cNvSpPr>
          <p:nvPr>
            <p:ph type="ctrTitle"/>
          </p:nvPr>
        </p:nvSpPr>
        <p:spPr>
          <a:xfrm>
            <a:off x="2325267" y="1739648"/>
            <a:ext cx="7705510" cy="1772603"/>
          </a:xfrm>
        </p:spPr>
        <p:txBody>
          <a:bodyPr>
            <a:noAutofit/>
          </a:bodyPr>
          <a:lstStyle/>
          <a:p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Amazing Weather</a:t>
            </a:r>
            <a:endParaRPr lang="en-US" altLang="zh-CN" b="1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729417" y="6040231"/>
            <a:ext cx="757880" cy="74202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6202068" y="1052430"/>
            <a:ext cx="4928965" cy="5399999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6202068" y="1052430"/>
            <a:ext cx="4928965" cy="5399999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202068" y="1052430"/>
            <a:ext cx="4928965" cy="5399999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6202068" y="1052430"/>
            <a:ext cx="4928965" cy="5399999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6202068" y="1052430"/>
            <a:ext cx="4928965" cy="5399999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1039464" y="1052430"/>
            <a:ext cx="4928965" cy="5399999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Before Reading</a:t>
            </a:r>
            <a:endParaRPr lang="en-US" altLang="zh-CN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内容占位符 2"/>
          <p:cNvSpPr txBox="1"/>
          <p:nvPr/>
        </p:nvSpPr>
        <p:spPr>
          <a:xfrm>
            <a:off x="3926205" y="100965"/>
            <a:ext cx="7242175" cy="758190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How is the weather?  It’s...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1039464" y="1052430"/>
            <a:ext cx="4928965" cy="5399999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>
          <a:xfrm>
            <a:off x="1039464" y="1052430"/>
            <a:ext cx="4928949" cy="5400000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0" cstate="screen"/>
          <a:srcRect/>
          <a:stretch>
            <a:fillRect/>
          </a:stretch>
        </p:blipFill>
        <p:spPr>
          <a:xfrm>
            <a:off x="1039464" y="1052430"/>
            <a:ext cx="4928965" cy="5399999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1" cstate="screen"/>
          <a:srcRect/>
          <a:stretch>
            <a:fillRect/>
          </a:stretch>
        </p:blipFill>
        <p:spPr>
          <a:xfrm>
            <a:off x="1039464" y="1052430"/>
            <a:ext cx="4928949" cy="5400000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11" name="组合 10"/>
          <p:cNvGrpSpPr/>
          <p:nvPr/>
        </p:nvGrpSpPr>
        <p:grpSpPr>
          <a:xfrm>
            <a:off x="5840869" y="2565163"/>
            <a:ext cx="483107" cy="2331307"/>
            <a:chOff x="5701363" y="2002055"/>
            <a:chExt cx="811729" cy="3641043"/>
          </a:xfrm>
          <a:solidFill>
            <a:srgbClr val="0070C0"/>
          </a:solidFill>
        </p:grpSpPr>
        <p:sp>
          <p:nvSpPr>
            <p:cNvPr id="12" name="空心弧 11"/>
            <p:cNvSpPr/>
            <p:nvPr/>
          </p:nvSpPr>
          <p:spPr>
            <a:xfrm>
              <a:off x="5701364" y="2002055"/>
              <a:ext cx="789271" cy="452387"/>
            </a:xfrm>
            <a:prstGeom prst="blockArc">
              <a:avLst>
                <a:gd name="adj1" fmla="val 10800000"/>
                <a:gd name="adj2" fmla="val 5"/>
                <a:gd name="adj3" fmla="val 16489"/>
              </a:avLst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tx1"/>
                </a:solidFill>
              </a:endParaRPr>
            </a:p>
          </p:txBody>
        </p:sp>
        <p:sp>
          <p:nvSpPr>
            <p:cNvPr id="13" name="空心弧 12"/>
            <p:cNvSpPr/>
            <p:nvPr/>
          </p:nvSpPr>
          <p:spPr>
            <a:xfrm>
              <a:off x="5701363" y="3024835"/>
              <a:ext cx="789271" cy="452387"/>
            </a:xfrm>
            <a:prstGeom prst="blockArc">
              <a:avLst>
                <a:gd name="adj1" fmla="val 10800000"/>
                <a:gd name="adj2" fmla="val 5"/>
                <a:gd name="adj3" fmla="val 16489"/>
              </a:avLst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tx1"/>
                </a:solidFill>
              </a:endParaRPr>
            </a:p>
          </p:txBody>
        </p:sp>
        <p:sp>
          <p:nvSpPr>
            <p:cNvPr id="14" name="空心弧 13"/>
            <p:cNvSpPr/>
            <p:nvPr/>
          </p:nvSpPr>
          <p:spPr>
            <a:xfrm>
              <a:off x="5710988" y="4047616"/>
              <a:ext cx="789271" cy="452387"/>
            </a:xfrm>
            <a:prstGeom prst="blockArc">
              <a:avLst>
                <a:gd name="adj1" fmla="val 10800000"/>
                <a:gd name="adj2" fmla="val 5"/>
                <a:gd name="adj3" fmla="val 16489"/>
              </a:avLst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tx1"/>
                </a:solidFill>
              </a:endParaRPr>
            </a:p>
          </p:txBody>
        </p:sp>
        <p:sp>
          <p:nvSpPr>
            <p:cNvPr id="16" name="空心弧 15"/>
            <p:cNvSpPr/>
            <p:nvPr/>
          </p:nvSpPr>
          <p:spPr>
            <a:xfrm>
              <a:off x="5723821" y="5190711"/>
              <a:ext cx="789271" cy="452387"/>
            </a:xfrm>
            <a:prstGeom prst="blockArc">
              <a:avLst>
                <a:gd name="adj1" fmla="val 10800000"/>
                <a:gd name="adj2" fmla="val 5"/>
                <a:gd name="adj3" fmla="val 16489"/>
              </a:avLst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9561" y="245358"/>
            <a:ext cx="341259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While Reading</a:t>
            </a:r>
            <a:endParaRPr lang="en-US" altLang="zh-CN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内容占位符 2"/>
          <p:cNvSpPr txBox="1"/>
          <p:nvPr/>
        </p:nvSpPr>
        <p:spPr>
          <a:xfrm>
            <a:off x="3926205" y="100965"/>
            <a:ext cx="8266430" cy="758190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Listen and think: I can </a:t>
            </a:r>
            <a:r>
              <a:rPr lang="en-US" sz="3200" b="1" dirty="0">
                <a:highlight>
                  <a:srgbClr val="FFFF00"/>
                </a:highlight>
                <a:latin typeface="Comic Sans MS" panose="030F0702030302020204" pitchFamily="66" charset="0"/>
                <a:cs typeface="Comic Sans MS" panose="030F0702030302020204" pitchFamily="66" charset="0"/>
              </a:rPr>
              <a:t>see</a:t>
            </a:r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 /</a:t>
            </a:r>
            <a:r>
              <a:rPr lang="en-US" sz="3200" b="1" dirty="0">
                <a:highlight>
                  <a:srgbClr val="FFFF00"/>
                </a:highlight>
                <a:latin typeface="Comic Sans MS" panose="030F0702030302020204" pitchFamily="66" charset="0"/>
                <a:cs typeface="Comic Sans MS" panose="030F0702030302020204" pitchFamily="66" charset="0"/>
              </a:rPr>
              <a:t>hear</a:t>
            </a:r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...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3793757" y="1281120"/>
            <a:ext cx="4691400" cy="5186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内容占位符 2"/>
          <p:cNvSpPr txBox="1"/>
          <p:nvPr/>
        </p:nvSpPr>
        <p:spPr>
          <a:xfrm>
            <a:off x="3933948" y="281892"/>
            <a:ext cx="5072891" cy="3996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/>
              <a:t>Put the pictures in the correct order.</a:t>
            </a:r>
            <a:endParaRPr lang="en-US" altLang="zh-CN" sz="20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 After Reading</a:t>
            </a:r>
            <a:endParaRPr lang="en-US" altLang="zh-CN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49623" y="1453076"/>
            <a:ext cx="2552288" cy="2796196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1057840" y="4688411"/>
            <a:ext cx="887502" cy="90979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6000" dirty="0"/>
              <a:t>2</a:t>
            </a:r>
            <a:endParaRPr lang="zh-CN" altLang="en-US" sz="6000" dirty="0"/>
          </a:p>
        </p:txBody>
      </p:sp>
      <p:pic>
        <p:nvPicPr>
          <p:cNvPr id="99" name="图片 98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3334870" y="1453076"/>
            <a:ext cx="2552287" cy="2796196"/>
          </a:xfrm>
          <a:prstGeom prst="rect">
            <a:avLst/>
          </a:prstGeom>
        </p:spPr>
      </p:pic>
      <p:sp>
        <p:nvSpPr>
          <p:cNvPr id="100" name="椭圆 99"/>
          <p:cNvSpPr/>
          <p:nvPr/>
        </p:nvSpPr>
        <p:spPr>
          <a:xfrm>
            <a:off x="4043087" y="4688411"/>
            <a:ext cx="887502" cy="90979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6000" dirty="0"/>
              <a:t>4</a:t>
            </a:r>
            <a:endParaRPr lang="zh-CN" altLang="en-US" sz="6000" dirty="0"/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6295882" y="1453076"/>
            <a:ext cx="2552287" cy="2796196"/>
          </a:xfrm>
          <a:prstGeom prst="rect">
            <a:avLst/>
          </a:prstGeom>
        </p:spPr>
      </p:pic>
      <p:sp>
        <p:nvSpPr>
          <p:cNvPr id="102" name="椭圆 101"/>
          <p:cNvSpPr/>
          <p:nvPr/>
        </p:nvSpPr>
        <p:spPr>
          <a:xfrm>
            <a:off x="7004099" y="4688411"/>
            <a:ext cx="887502" cy="90979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6000" dirty="0"/>
              <a:t>1</a:t>
            </a:r>
            <a:endParaRPr lang="zh-CN" altLang="en-US" sz="6000" dirty="0"/>
          </a:p>
        </p:txBody>
      </p:sp>
      <p:pic>
        <p:nvPicPr>
          <p:cNvPr id="103" name="图片 102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9281133" y="1453076"/>
            <a:ext cx="2552279" cy="2796196"/>
          </a:xfrm>
          <a:prstGeom prst="rect">
            <a:avLst/>
          </a:prstGeom>
        </p:spPr>
      </p:pic>
      <p:sp>
        <p:nvSpPr>
          <p:cNvPr id="104" name="椭圆 103"/>
          <p:cNvSpPr/>
          <p:nvPr/>
        </p:nvSpPr>
        <p:spPr>
          <a:xfrm>
            <a:off x="9989346" y="4688411"/>
            <a:ext cx="887502" cy="90979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6000" dirty="0"/>
              <a:t>3</a:t>
            </a:r>
            <a:endParaRPr lang="zh-CN" altLang="en-US" sz="6000" dirty="0"/>
          </a:p>
        </p:txBody>
      </p:sp>
      <p:pic>
        <p:nvPicPr>
          <p:cNvPr id="105" name="图片 10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10442070" y="6330702"/>
            <a:ext cx="1341498" cy="312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</p:childTnLst>
        </p:cTn>
      </p:par>
    </p:tnLst>
    <p:bldLst>
      <p:bldP spid="4" grpId="0" bldLvl="0" animBg="1"/>
      <p:bldP spid="100" grpId="0" bldLvl="0" animBg="1"/>
      <p:bldP spid="102" grpId="0" bldLvl="0" animBg="1"/>
      <p:bldP spid="10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1453515" y="2103120"/>
            <a:ext cx="3672205" cy="4023360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772910" y="2155190"/>
            <a:ext cx="3624580" cy="3971290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1" name="内容占位符 2"/>
          <p:cNvSpPr txBox="1"/>
          <p:nvPr/>
        </p:nvSpPr>
        <p:spPr>
          <a:xfrm>
            <a:off x="287020" y="419735"/>
            <a:ext cx="10773410" cy="1403350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It’s a sunny day, I can </a:t>
            </a:r>
            <a:r>
              <a:rPr lang="en-US" sz="3200" b="1" dirty="0">
                <a:highlight>
                  <a:srgbClr val="FFFF00"/>
                </a:highlight>
                <a:latin typeface="Comic Sans MS" panose="030F0702030302020204" pitchFamily="66" charset="0"/>
                <a:cs typeface="Comic Sans MS" panose="030F0702030302020204" pitchFamily="66" charset="0"/>
              </a:rPr>
              <a:t>see</a:t>
            </a:r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________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l"/>
            <a:r>
              <a:rPr lang="en-US" sz="3200" b="1" dirty="0">
                <a:highlight>
                  <a:srgbClr val="FFFF00"/>
                </a:highlight>
                <a:latin typeface="Comic Sans MS" panose="030F0702030302020204" pitchFamily="66" charset="0"/>
                <a:cs typeface="Comic Sans MS" panose="030F0702030302020204" pitchFamily="66" charset="0"/>
              </a:rPr>
              <a:t>On</a:t>
            </a:r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 sunny day</a:t>
            </a:r>
            <a:r>
              <a:rPr lang="en-US" sz="3200" b="1" dirty="0">
                <a:highlight>
                  <a:srgbClr val="FFFF00"/>
                </a:highlight>
                <a:latin typeface="Comic Sans MS" panose="030F0702030302020204" pitchFamily="66" charset="0"/>
                <a:cs typeface="Comic Sans MS" panose="030F0702030302020204" pitchFamily="66" charset="0"/>
              </a:rPr>
              <a:t>s</a:t>
            </a:r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 , I can ____________.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25720" y="913765"/>
            <a:ext cx="33204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go swimming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5919470" y="419735"/>
            <a:ext cx="33204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Comic Sans MS" panose="030F0702030302020204" pitchFamily="66" charset="0"/>
                <a:cs typeface="Comic Sans MS" panose="030F0702030302020204" pitchFamily="66" charset="0"/>
              </a:rPr>
              <a:t>the sun</a:t>
            </a:r>
            <a:endParaRPr lang="en-US" altLang="zh-CN" sz="28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214755" y="1943735"/>
            <a:ext cx="3883660" cy="4255135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6787515" y="2095500"/>
            <a:ext cx="3585210" cy="3928745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1" name="内容占位符 2"/>
          <p:cNvSpPr txBox="1"/>
          <p:nvPr/>
        </p:nvSpPr>
        <p:spPr>
          <a:xfrm>
            <a:off x="287020" y="419735"/>
            <a:ext cx="10773410" cy="1403350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It’s a rainy day, I can </a:t>
            </a:r>
            <a:r>
              <a:rPr lang="en-US" sz="3200" b="1" dirty="0">
                <a:highlight>
                  <a:srgbClr val="FFFF00"/>
                </a:highlight>
                <a:latin typeface="Comic Sans MS" panose="030F0702030302020204" pitchFamily="66" charset="0"/>
                <a:cs typeface="Comic Sans MS" panose="030F0702030302020204" pitchFamily="66" charset="0"/>
              </a:rPr>
              <a:t>see</a:t>
            </a:r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________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l"/>
            <a:r>
              <a:rPr lang="en-US" sz="3200" b="1" dirty="0">
                <a:highlight>
                  <a:srgbClr val="FFFF00"/>
                </a:highlight>
                <a:latin typeface="Comic Sans MS" panose="030F0702030302020204" pitchFamily="66" charset="0"/>
                <a:cs typeface="Comic Sans MS" panose="030F0702030302020204" pitchFamily="66" charset="0"/>
              </a:rPr>
              <a:t>On</a:t>
            </a:r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 rainy day</a:t>
            </a:r>
            <a:r>
              <a:rPr lang="en-US" sz="3200" b="1" dirty="0">
                <a:highlight>
                  <a:srgbClr val="FFFF00"/>
                </a:highlight>
                <a:latin typeface="Comic Sans MS" panose="030F0702030302020204" pitchFamily="66" charset="0"/>
                <a:cs typeface="Comic Sans MS" panose="030F0702030302020204" pitchFamily="66" charset="0"/>
              </a:rPr>
              <a:t>s</a:t>
            </a:r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 , I can ____________.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19470" y="419735"/>
            <a:ext cx="33204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Comic Sans MS" panose="030F0702030302020204" pitchFamily="66" charset="0"/>
                <a:cs typeface="Comic Sans MS" panose="030F0702030302020204" pitchFamily="66" charset="0"/>
              </a:rPr>
              <a:t>the rain</a:t>
            </a:r>
            <a:endParaRPr lang="en-US" altLang="zh-CN" sz="28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25720" y="913765"/>
            <a:ext cx="48348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go to play in the puddle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367155" y="2084705"/>
            <a:ext cx="3618865" cy="3964940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6432550" y="2167890"/>
            <a:ext cx="3466465" cy="3798570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1" name="内容占位符 2"/>
          <p:cNvSpPr txBox="1"/>
          <p:nvPr/>
        </p:nvSpPr>
        <p:spPr>
          <a:xfrm>
            <a:off x="287020" y="419735"/>
            <a:ext cx="10773410" cy="1403350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It’s a windy day, I can </a:t>
            </a:r>
            <a:r>
              <a:rPr lang="en-US" sz="3200" b="1" dirty="0">
                <a:highlight>
                  <a:srgbClr val="FFFF00"/>
                </a:highlight>
                <a:latin typeface="Comic Sans MS" panose="030F0702030302020204" pitchFamily="66" charset="0"/>
                <a:cs typeface="Comic Sans MS" panose="030F0702030302020204" pitchFamily="66" charset="0"/>
              </a:rPr>
              <a:t>hear</a:t>
            </a:r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________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l"/>
            <a:r>
              <a:rPr lang="en-US" sz="3200" b="1" dirty="0">
                <a:highlight>
                  <a:srgbClr val="FFFF00"/>
                </a:highlight>
                <a:latin typeface="Comic Sans MS" panose="030F0702030302020204" pitchFamily="66" charset="0"/>
                <a:cs typeface="Comic Sans MS" panose="030F0702030302020204" pitchFamily="66" charset="0"/>
              </a:rPr>
              <a:t>On</a:t>
            </a:r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 windy day</a:t>
            </a:r>
            <a:r>
              <a:rPr lang="en-US" sz="3200" b="1" dirty="0">
                <a:highlight>
                  <a:srgbClr val="FFFF00"/>
                </a:highlight>
                <a:latin typeface="Comic Sans MS" panose="030F0702030302020204" pitchFamily="66" charset="0"/>
                <a:cs typeface="Comic Sans MS" panose="030F0702030302020204" pitchFamily="66" charset="0"/>
              </a:rPr>
              <a:t>s</a:t>
            </a:r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 , I can ____________.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19470" y="419735"/>
            <a:ext cx="33204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Comic Sans MS" panose="030F0702030302020204" pitchFamily="66" charset="0"/>
                <a:cs typeface="Comic Sans MS" panose="030F0702030302020204" pitchFamily="66" charset="0"/>
              </a:rPr>
              <a:t> the wind</a:t>
            </a:r>
            <a:endParaRPr lang="en-US" altLang="zh-CN" sz="28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25720" y="913765"/>
            <a:ext cx="33204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go to fly a kite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353185" y="2014855"/>
            <a:ext cx="3427095" cy="3755390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6091555" y="2044700"/>
            <a:ext cx="3373755" cy="3696335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1" name="内容占位符 2"/>
          <p:cNvSpPr txBox="1"/>
          <p:nvPr/>
        </p:nvSpPr>
        <p:spPr>
          <a:xfrm>
            <a:off x="287020" y="419735"/>
            <a:ext cx="10773410" cy="1403350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It’s a snowy day, I can </a:t>
            </a:r>
            <a:r>
              <a:rPr lang="en-US" sz="3200" b="1" dirty="0">
                <a:highlight>
                  <a:srgbClr val="FFFF00"/>
                </a:highlight>
                <a:latin typeface="Comic Sans MS" panose="030F0702030302020204" pitchFamily="66" charset="0"/>
                <a:cs typeface="Comic Sans MS" panose="030F0702030302020204" pitchFamily="66" charset="0"/>
              </a:rPr>
              <a:t>see</a:t>
            </a:r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________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l"/>
            <a:r>
              <a:rPr lang="en-US" sz="3200" b="1" dirty="0">
                <a:highlight>
                  <a:srgbClr val="FFFF00"/>
                </a:highlight>
                <a:latin typeface="Comic Sans MS" panose="030F0702030302020204" pitchFamily="66" charset="0"/>
                <a:cs typeface="Comic Sans MS" panose="030F0702030302020204" pitchFamily="66" charset="0"/>
              </a:rPr>
              <a:t>On</a:t>
            </a:r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 snowy day</a:t>
            </a:r>
            <a:r>
              <a:rPr lang="en-US" sz="3200" b="1" dirty="0">
                <a:highlight>
                  <a:srgbClr val="FFFF00"/>
                </a:highlight>
                <a:latin typeface="Comic Sans MS" panose="030F0702030302020204" pitchFamily="66" charset="0"/>
                <a:cs typeface="Comic Sans MS" panose="030F0702030302020204" pitchFamily="66" charset="0"/>
              </a:rPr>
              <a:t>s</a:t>
            </a:r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 , I can __________________.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19470" y="419735"/>
            <a:ext cx="33204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Comic Sans MS" panose="030F0702030302020204" pitchFamily="66" charset="0"/>
                <a:cs typeface="Comic Sans MS" panose="030F0702030302020204" pitchFamily="66" charset="0"/>
              </a:rPr>
              <a:t>the snow</a:t>
            </a:r>
            <a:endParaRPr lang="en-US" altLang="zh-CN" sz="28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25720" y="913765"/>
            <a:ext cx="4878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go to make a snow man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 Read on Own</a:t>
            </a:r>
            <a:endParaRPr lang="en-US" altLang="zh-CN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973601" y="277470"/>
            <a:ext cx="4139634" cy="3987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2000" dirty="0"/>
              <a:t>Look at the picture on title page. </a:t>
            </a:r>
            <a:endParaRPr lang="en-US" sz="2000" dirty="0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screen"/>
          <a:srcRect l="12753" t="24014" r="30382" b="34143"/>
          <a:stretch>
            <a:fillRect/>
          </a:stretch>
        </p:blipFill>
        <p:spPr>
          <a:xfrm>
            <a:off x="192971" y="1013936"/>
            <a:ext cx="11999029" cy="58440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029691" y="2720517"/>
            <a:ext cx="8209747" cy="2252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dk1"/>
                </a:solidFill>
              </a:rPr>
              <a:t>1. Turn to Page 2. How is the weather? What can you see? </a:t>
            </a:r>
            <a:endParaRPr lang="en-US" altLang="zh-CN" sz="2400" b="1"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dk1"/>
                </a:solidFill>
              </a:rPr>
              <a:t>2. Turn to Page 3. How is the weather? What can you hear?</a:t>
            </a:r>
            <a:endParaRPr lang="en-US" altLang="zh-CN" sz="2400" b="1"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dk1"/>
                </a:solidFill>
              </a:rPr>
              <a:t>3. Turn to Page 4. How is the weather? What can you hear?</a:t>
            </a:r>
            <a:endParaRPr lang="en-US" altLang="zh-CN" sz="2400" b="1"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dk1"/>
                </a:solidFill>
              </a:rPr>
              <a:t>4. Turn to Page 5. How is the weather? What can you see?</a:t>
            </a:r>
            <a:endParaRPr lang="zh-CN" altLang="en-US" sz="2400" b="1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496823" y="1130346"/>
            <a:ext cx="13190525" cy="5580000"/>
          </a:xfrm>
          <a:prstGeom prst="rect">
            <a:avLst/>
          </a:prstGeom>
        </p:spPr>
      </p:pic>
      <p:sp>
        <p:nvSpPr>
          <p:cNvPr id="17" name="内容占位符 2"/>
          <p:cNvSpPr txBox="1"/>
          <p:nvPr/>
        </p:nvSpPr>
        <p:spPr>
          <a:xfrm>
            <a:off x="3933948" y="281892"/>
            <a:ext cx="5072891" cy="3996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/>
              <a:t>Find the five differences in the two pictures.</a:t>
            </a:r>
            <a:endParaRPr lang="en-US" altLang="zh-CN" sz="20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 After Reading</a:t>
            </a:r>
            <a:endParaRPr lang="en-US" altLang="zh-CN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AutoShape 3"/>
          <p:cNvSpPr>
            <a:spLocks noChangeAspect="1" noChangeArrowheads="1" noTextEdit="1"/>
          </p:cNvSpPr>
          <p:nvPr/>
        </p:nvSpPr>
        <p:spPr bwMode="auto">
          <a:xfrm>
            <a:off x="936625" y="1173163"/>
            <a:ext cx="10280650" cy="548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2975" y="1177926"/>
            <a:ext cx="10255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68500" y="1177926"/>
            <a:ext cx="102711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95613" y="1177926"/>
            <a:ext cx="102711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22725" y="1177926"/>
            <a:ext cx="10255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48250" y="1177926"/>
            <a:ext cx="10287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78538" y="1177926"/>
            <a:ext cx="10255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04063" y="1177926"/>
            <a:ext cx="102711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131175" y="1177926"/>
            <a:ext cx="102711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9158288" y="1177926"/>
            <a:ext cx="10255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0183813" y="1177926"/>
            <a:ext cx="102711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942975" y="1863726"/>
            <a:ext cx="1025525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968500" y="1863726"/>
            <a:ext cx="1027113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995613" y="1863726"/>
            <a:ext cx="1027113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022725" y="1863726"/>
            <a:ext cx="1025525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048250" y="1863726"/>
            <a:ext cx="102870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078538" y="1863726"/>
            <a:ext cx="1025525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7104063" y="1863726"/>
            <a:ext cx="1027113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8131175" y="1863726"/>
            <a:ext cx="1027113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9158288" y="1863726"/>
            <a:ext cx="1025525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2" name="Picture 24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10183813" y="1863726"/>
            <a:ext cx="1027113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942975" y="2546351"/>
            <a:ext cx="10255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4" name="Picture 26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1968500" y="2546351"/>
            <a:ext cx="102711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2995613" y="2546351"/>
            <a:ext cx="102711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6" name="Picture 28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4022725" y="2546351"/>
            <a:ext cx="10255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7" name="Picture 29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5048250" y="2546351"/>
            <a:ext cx="10287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8" name="Picture 30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6078538" y="2546351"/>
            <a:ext cx="10255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9" name="Picture 31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7104063" y="2546351"/>
            <a:ext cx="102711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0" name="Picture 32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8131175" y="2546351"/>
            <a:ext cx="102711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1" name="Picture 33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9158288" y="2546351"/>
            <a:ext cx="10255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2" name="Picture 34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10183813" y="2546351"/>
            <a:ext cx="102711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3" name="Picture 35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942975" y="3232151"/>
            <a:ext cx="102552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4" name="Picture 36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1968500" y="3232151"/>
            <a:ext cx="10271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5" name="Picture 37"/>
          <p:cNvPicPr>
            <a:picLocks noChangeAspect="1" noChangeArrowheads="1"/>
          </p:cNvPicPr>
          <p:nvPr/>
        </p:nvPicPr>
        <p:blipFill>
          <a:blip r:embed="rId35"/>
          <a:srcRect/>
          <a:stretch>
            <a:fillRect/>
          </a:stretch>
        </p:blipFill>
        <p:spPr bwMode="auto">
          <a:xfrm>
            <a:off x="2995613" y="3232151"/>
            <a:ext cx="10271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6" name="Picture 38"/>
          <p:cNvPicPr>
            <a:picLocks noChangeAspect="1" noChangeArrowheads="1"/>
          </p:cNvPicPr>
          <p:nvPr/>
        </p:nvPicPr>
        <p:blipFill>
          <a:blip r:embed="rId36"/>
          <a:srcRect/>
          <a:stretch>
            <a:fillRect/>
          </a:stretch>
        </p:blipFill>
        <p:spPr bwMode="auto">
          <a:xfrm>
            <a:off x="4022725" y="3232151"/>
            <a:ext cx="102552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7" name="Picture 39"/>
          <p:cNvPicPr>
            <a:picLocks noChangeAspect="1" noChangeArrowheads="1"/>
          </p:cNvPicPr>
          <p:nvPr/>
        </p:nvPicPr>
        <p:blipFill>
          <a:blip r:embed="rId37"/>
          <a:srcRect/>
          <a:stretch>
            <a:fillRect/>
          </a:stretch>
        </p:blipFill>
        <p:spPr bwMode="auto">
          <a:xfrm>
            <a:off x="5048250" y="3232151"/>
            <a:ext cx="1028700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8" name="Picture 40"/>
          <p:cNvPicPr>
            <a:picLocks noChangeAspect="1" noChangeArrowheads="1"/>
          </p:cNvPicPr>
          <p:nvPr/>
        </p:nvPicPr>
        <p:blipFill>
          <a:blip r:embed="rId38"/>
          <a:srcRect/>
          <a:stretch>
            <a:fillRect/>
          </a:stretch>
        </p:blipFill>
        <p:spPr bwMode="auto">
          <a:xfrm>
            <a:off x="6078538" y="3232151"/>
            <a:ext cx="102552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9" name="Picture 41"/>
          <p:cNvPicPr>
            <a:picLocks noChangeAspect="1" noChangeArrowheads="1"/>
          </p:cNvPicPr>
          <p:nvPr/>
        </p:nvPicPr>
        <p:blipFill>
          <a:blip r:embed="rId39"/>
          <a:srcRect/>
          <a:stretch>
            <a:fillRect/>
          </a:stretch>
        </p:blipFill>
        <p:spPr bwMode="auto">
          <a:xfrm>
            <a:off x="7104063" y="3232151"/>
            <a:ext cx="10271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0" name="Picture 42"/>
          <p:cNvPicPr>
            <a:picLocks noChangeAspect="1" noChangeArrowheads="1"/>
          </p:cNvPicPr>
          <p:nvPr/>
        </p:nvPicPr>
        <p:blipFill>
          <a:blip r:embed="rId40"/>
          <a:srcRect/>
          <a:stretch>
            <a:fillRect/>
          </a:stretch>
        </p:blipFill>
        <p:spPr bwMode="auto">
          <a:xfrm>
            <a:off x="8131175" y="3232151"/>
            <a:ext cx="10271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1" name="Picture 43"/>
          <p:cNvPicPr>
            <a:picLocks noChangeAspect="1" noChangeArrowheads="1"/>
          </p:cNvPicPr>
          <p:nvPr/>
        </p:nvPicPr>
        <p:blipFill>
          <a:blip r:embed="rId41"/>
          <a:srcRect/>
          <a:stretch>
            <a:fillRect/>
          </a:stretch>
        </p:blipFill>
        <p:spPr bwMode="auto">
          <a:xfrm>
            <a:off x="9158288" y="3232151"/>
            <a:ext cx="102552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2" name="Picture 44"/>
          <p:cNvPicPr>
            <a:picLocks noChangeAspect="1" noChangeArrowheads="1"/>
          </p:cNvPicPr>
          <p:nvPr/>
        </p:nvPicPr>
        <p:blipFill>
          <a:blip r:embed="rId42"/>
          <a:srcRect/>
          <a:stretch>
            <a:fillRect/>
          </a:stretch>
        </p:blipFill>
        <p:spPr bwMode="auto">
          <a:xfrm>
            <a:off x="10183813" y="3232151"/>
            <a:ext cx="10271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3" name="Picture 45"/>
          <p:cNvPicPr>
            <a:picLocks noChangeAspect="1" noChangeArrowheads="1"/>
          </p:cNvPicPr>
          <p:nvPr/>
        </p:nvPicPr>
        <p:blipFill>
          <a:blip r:embed="rId43"/>
          <a:srcRect/>
          <a:stretch>
            <a:fillRect/>
          </a:stretch>
        </p:blipFill>
        <p:spPr bwMode="auto">
          <a:xfrm>
            <a:off x="942975" y="3916363"/>
            <a:ext cx="102552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4" name="Picture 46"/>
          <p:cNvPicPr>
            <a:picLocks noChangeAspect="1" noChangeArrowheads="1"/>
          </p:cNvPicPr>
          <p:nvPr/>
        </p:nvPicPr>
        <p:blipFill>
          <a:blip r:embed="rId44"/>
          <a:srcRect/>
          <a:stretch>
            <a:fillRect/>
          </a:stretch>
        </p:blipFill>
        <p:spPr bwMode="auto">
          <a:xfrm>
            <a:off x="1968500" y="3916363"/>
            <a:ext cx="10271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5" name="Picture 47"/>
          <p:cNvPicPr>
            <a:picLocks noChangeAspect="1" noChangeArrowheads="1"/>
          </p:cNvPicPr>
          <p:nvPr/>
        </p:nvPicPr>
        <p:blipFill>
          <a:blip r:embed="rId45"/>
          <a:srcRect/>
          <a:stretch>
            <a:fillRect/>
          </a:stretch>
        </p:blipFill>
        <p:spPr bwMode="auto">
          <a:xfrm>
            <a:off x="2995613" y="3916363"/>
            <a:ext cx="10271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6" name="Picture 48"/>
          <p:cNvPicPr>
            <a:picLocks noChangeAspect="1" noChangeArrowheads="1"/>
          </p:cNvPicPr>
          <p:nvPr/>
        </p:nvPicPr>
        <p:blipFill>
          <a:blip r:embed="rId46"/>
          <a:srcRect/>
          <a:stretch>
            <a:fillRect/>
          </a:stretch>
        </p:blipFill>
        <p:spPr bwMode="auto">
          <a:xfrm>
            <a:off x="4022725" y="3916363"/>
            <a:ext cx="102552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7" name="Picture 49"/>
          <p:cNvPicPr>
            <a:picLocks noChangeAspect="1" noChangeArrowheads="1"/>
          </p:cNvPicPr>
          <p:nvPr/>
        </p:nvPicPr>
        <p:blipFill>
          <a:blip r:embed="rId47"/>
          <a:srcRect/>
          <a:stretch>
            <a:fillRect/>
          </a:stretch>
        </p:blipFill>
        <p:spPr bwMode="auto">
          <a:xfrm>
            <a:off x="5048250" y="3916363"/>
            <a:ext cx="1028700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8" name="Picture 50"/>
          <p:cNvPicPr>
            <a:picLocks noChangeAspect="1" noChangeArrowheads="1"/>
          </p:cNvPicPr>
          <p:nvPr/>
        </p:nvPicPr>
        <p:blipFill>
          <a:blip r:embed="rId48"/>
          <a:srcRect/>
          <a:stretch>
            <a:fillRect/>
          </a:stretch>
        </p:blipFill>
        <p:spPr bwMode="auto">
          <a:xfrm>
            <a:off x="6078538" y="3916363"/>
            <a:ext cx="102552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9" name="Picture 51"/>
          <p:cNvPicPr>
            <a:picLocks noChangeAspect="1" noChangeArrowheads="1"/>
          </p:cNvPicPr>
          <p:nvPr/>
        </p:nvPicPr>
        <p:blipFill>
          <a:blip r:embed="rId49"/>
          <a:srcRect/>
          <a:stretch>
            <a:fillRect/>
          </a:stretch>
        </p:blipFill>
        <p:spPr bwMode="auto">
          <a:xfrm>
            <a:off x="7104063" y="3916363"/>
            <a:ext cx="10271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0" name="Picture 52"/>
          <p:cNvPicPr>
            <a:picLocks noChangeAspect="1" noChangeArrowheads="1"/>
          </p:cNvPicPr>
          <p:nvPr/>
        </p:nvPicPr>
        <p:blipFill>
          <a:blip r:embed="rId50"/>
          <a:srcRect/>
          <a:stretch>
            <a:fillRect/>
          </a:stretch>
        </p:blipFill>
        <p:spPr bwMode="auto">
          <a:xfrm>
            <a:off x="8131175" y="3916363"/>
            <a:ext cx="10271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1" name="Picture 53"/>
          <p:cNvPicPr>
            <a:picLocks noChangeAspect="1" noChangeArrowheads="1"/>
          </p:cNvPicPr>
          <p:nvPr/>
        </p:nvPicPr>
        <p:blipFill>
          <a:blip r:embed="rId51"/>
          <a:srcRect/>
          <a:stretch>
            <a:fillRect/>
          </a:stretch>
        </p:blipFill>
        <p:spPr bwMode="auto">
          <a:xfrm>
            <a:off x="9158288" y="3916363"/>
            <a:ext cx="102552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2" name="Picture 54"/>
          <p:cNvPicPr>
            <a:picLocks noChangeAspect="1" noChangeArrowheads="1"/>
          </p:cNvPicPr>
          <p:nvPr/>
        </p:nvPicPr>
        <p:blipFill>
          <a:blip r:embed="rId52"/>
          <a:srcRect/>
          <a:stretch>
            <a:fillRect/>
          </a:stretch>
        </p:blipFill>
        <p:spPr bwMode="auto">
          <a:xfrm>
            <a:off x="10183813" y="3916363"/>
            <a:ext cx="10271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3" name="Picture 55"/>
          <p:cNvPicPr>
            <a:picLocks noChangeAspect="1" noChangeArrowheads="1"/>
          </p:cNvPicPr>
          <p:nvPr/>
        </p:nvPicPr>
        <p:blipFill>
          <a:blip r:embed="rId53"/>
          <a:srcRect/>
          <a:stretch>
            <a:fillRect/>
          </a:stretch>
        </p:blipFill>
        <p:spPr bwMode="auto">
          <a:xfrm>
            <a:off x="942975" y="4600576"/>
            <a:ext cx="102552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4" name="Picture 56"/>
          <p:cNvPicPr>
            <a:picLocks noChangeAspect="1" noChangeArrowheads="1"/>
          </p:cNvPicPr>
          <p:nvPr/>
        </p:nvPicPr>
        <p:blipFill>
          <a:blip r:embed="rId54"/>
          <a:srcRect/>
          <a:stretch>
            <a:fillRect/>
          </a:stretch>
        </p:blipFill>
        <p:spPr bwMode="auto">
          <a:xfrm>
            <a:off x="1968500" y="4600576"/>
            <a:ext cx="10271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5" name="Picture 57"/>
          <p:cNvPicPr>
            <a:picLocks noChangeAspect="1" noChangeArrowheads="1"/>
          </p:cNvPicPr>
          <p:nvPr/>
        </p:nvPicPr>
        <p:blipFill>
          <a:blip r:embed="rId55"/>
          <a:srcRect/>
          <a:stretch>
            <a:fillRect/>
          </a:stretch>
        </p:blipFill>
        <p:spPr bwMode="auto">
          <a:xfrm>
            <a:off x="2995613" y="4600576"/>
            <a:ext cx="10271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6" name="Picture 58"/>
          <p:cNvPicPr>
            <a:picLocks noChangeAspect="1" noChangeArrowheads="1"/>
          </p:cNvPicPr>
          <p:nvPr/>
        </p:nvPicPr>
        <p:blipFill>
          <a:blip r:embed="rId56"/>
          <a:srcRect/>
          <a:stretch>
            <a:fillRect/>
          </a:stretch>
        </p:blipFill>
        <p:spPr bwMode="auto">
          <a:xfrm>
            <a:off x="4022725" y="4600576"/>
            <a:ext cx="102552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7" name="Picture 59"/>
          <p:cNvPicPr>
            <a:picLocks noChangeAspect="1" noChangeArrowheads="1"/>
          </p:cNvPicPr>
          <p:nvPr/>
        </p:nvPicPr>
        <p:blipFill>
          <a:blip r:embed="rId57"/>
          <a:srcRect/>
          <a:stretch>
            <a:fillRect/>
          </a:stretch>
        </p:blipFill>
        <p:spPr bwMode="auto">
          <a:xfrm>
            <a:off x="5048250" y="4600576"/>
            <a:ext cx="1028700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8" name="Picture 60"/>
          <p:cNvPicPr>
            <a:picLocks noChangeAspect="1" noChangeArrowheads="1"/>
          </p:cNvPicPr>
          <p:nvPr/>
        </p:nvPicPr>
        <p:blipFill>
          <a:blip r:embed="rId58"/>
          <a:srcRect/>
          <a:stretch>
            <a:fillRect/>
          </a:stretch>
        </p:blipFill>
        <p:spPr bwMode="auto">
          <a:xfrm>
            <a:off x="6078538" y="4600576"/>
            <a:ext cx="102552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9" name="Picture 61"/>
          <p:cNvPicPr>
            <a:picLocks noChangeAspect="1" noChangeArrowheads="1"/>
          </p:cNvPicPr>
          <p:nvPr/>
        </p:nvPicPr>
        <p:blipFill>
          <a:blip r:embed="rId59"/>
          <a:srcRect/>
          <a:stretch>
            <a:fillRect/>
          </a:stretch>
        </p:blipFill>
        <p:spPr bwMode="auto">
          <a:xfrm>
            <a:off x="7104063" y="4600576"/>
            <a:ext cx="10271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0" name="Picture 62"/>
          <p:cNvPicPr>
            <a:picLocks noChangeAspect="1" noChangeArrowheads="1"/>
          </p:cNvPicPr>
          <p:nvPr/>
        </p:nvPicPr>
        <p:blipFill>
          <a:blip r:embed="rId60"/>
          <a:srcRect/>
          <a:stretch>
            <a:fillRect/>
          </a:stretch>
        </p:blipFill>
        <p:spPr bwMode="auto">
          <a:xfrm>
            <a:off x="8131175" y="4600576"/>
            <a:ext cx="10271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1" name="Picture 63"/>
          <p:cNvPicPr>
            <a:picLocks noChangeAspect="1" noChangeArrowheads="1"/>
          </p:cNvPicPr>
          <p:nvPr/>
        </p:nvPicPr>
        <p:blipFill>
          <a:blip r:embed="rId61"/>
          <a:srcRect/>
          <a:stretch>
            <a:fillRect/>
          </a:stretch>
        </p:blipFill>
        <p:spPr bwMode="auto">
          <a:xfrm>
            <a:off x="9158288" y="4600576"/>
            <a:ext cx="102552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2" name="Picture 64"/>
          <p:cNvPicPr>
            <a:picLocks noChangeAspect="1" noChangeArrowheads="1"/>
          </p:cNvPicPr>
          <p:nvPr/>
        </p:nvPicPr>
        <p:blipFill>
          <a:blip r:embed="rId62"/>
          <a:srcRect/>
          <a:stretch>
            <a:fillRect/>
          </a:stretch>
        </p:blipFill>
        <p:spPr bwMode="auto">
          <a:xfrm>
            <a:off x="10183813" y="4600576"/>
            <a:ext cx="10271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3" name="Picture 65"/>
          <p:cNvPicPr>
            <a:picLocks noChangeAspect="1" noChangeArrowheads="1"/>
          </p:cNvPicPr>
          <p:nvPr/>
        </p:nvPicPr>
        <p:blipFill>
          <a:blip r:embed="rId63"/>
          <a:srcRect/>
          <a:stretch>
            <a:fillRect/>
          </a:stretch>
        </p:blipFill>
        <p:spPr bwMode="auto">
          <a:xfrm>
            <a:off x="942975" y="5284788"/>
            <a:ext cx="102552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4" name="Picture 66"/>
          <p:cNvPicPr>
            <a:picLocks noChangeAspect="1" noChangeArrowheads="1"/>
          </p:cNvPicPr>
          <p:nvPr/>
        </p:nvPicPr>
        <p:blipFill>
          <a:blip r:embed="rId64"/>
          <a:srcRect/>
          <a:stretch>
            <a:fillRect/>
          </a:stretch>
        </p:blipFill>
        <p:spPr bwMode="auto">
          <a:xfrm>
            <a:off x="1968500" y="5284788"/>
            <a:ext cx="10271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5" name="Picture 67"/>
          <p:cNvPicPr>
            <a:picLocks noChangeAspect="1" noChangeArrowheads="1"/>
          </p:cNvPicPr>
          <p:nvPr/>
        </p:nvPicPr>
        <p:blipFill>
          <a:blip r:embed="rId65"/>
          <a:srcRect/>
          <a:stretch>
            <a:fillRect/>
          </a:stretch>
        </p:blipFill>
        <p:spPr bwMode="auto">
          <a:xfrm>
            <a:off x="2995613" y="5284788"/>
            <a:ext cx="10271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6" name="Picture 68"/>
          <p:cNvPicPr>
            <a:picLocks noChangeAspect="1" noChangeArrowheads="1"/>
          </p:cNvPicPr>
          <p:nvPr/>
        </p:nvPicPr>
        <p:blipFill>
          <a:blip r:embed="rId66"/>
          <a:srcRect/>
          <a:stretch>
            <a:fillRect/>
          </a:stretch>
        </p:blipFill>
        <p:spPr bwMode="auto">
          <a:xfrm>
            <a:off x="4022725" y="5284788"/>
            <a:ext cx="102552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7" name="Picture 69"/>
          <p:cNvPicPr>
            <a:picLocks noChangeAspect="1" noChangeArrowheads="1"/>
          </p:cNvPicPr>
          <p:nvPr/>
        </p:nvPicPr>
        <p:blipFill>
          <a:blip r:embed="rId67"/>
          <a:srcRect/>
          <a:stretch>
            <a:fillRect/>
          </a:stretch>
        </p:blipFill>
        <p:spPr bwMode="auto">
          <a:xfrm>
            <a:off x="5048250" y="5284788"/>
            <a:ext cx="1028700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8" name="Picture 70"/>
          <p:cNvPicPr>
            <a:picLocks noChangeAspect="1" noChangeArrowheads="1"/>
          </p:cNvPicPr>
          <p:nvPr/>
        </p:nvPicPr>
        <p:blipFill>
          <a:blip r:embed="rId68"/>
          <a:srcRect/>
          <a:stretch>
            <a:fillRect/>
          </a:stretch>
        </p:blipFill>
        <p:spPr bwMode="auto">
          <a:xfrm>
            <a:off x="6078538" y="5284788"/>
            <a:ext cx="102552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9" name="Picture 71"/>
          <p:cNvPicPr>
            <a:picLocks noChangeAspect="1" noChangeArrowheads="1"/>
          </p:cNvPicPr>
          <p:nvPr/>
        </p:nvPicPr>
        <p:blipFill>
          <a:blip r:embed="rId69"/>
          <a:srcRect/>
          <a:stretch>
            <a:fillRect/>
          </a:stretch>
        </p:blipFill>
        <p:spPr bwMode="auto">
          <a:xfrm>
            <a:off x="7104063" y="5284788"/>
            <a:ext cx="10271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0" name="Picture 72"/>
          <p:cNvPicPr>
            <a:picLocks noChangeAspect="1" noChangeArrowheads="1"/>
          </p:cNvPicPr>
          <p:nvPr/>
        </p:nvPicPr>
        <p:blipFill>
          <a:blip r:embed="rId70"/>
          <a:srcRect/>
          <a:stretch>
            <a:fillRect/>
          </a:stretch>
        </p:blipFill>
        <p:spPr bwMode="auto">
          <a:xfrm>
            <a:off x="8131175" y="5284788"/>
            <a:ext cx="10271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1" name="Picture 73"/>
          <p:cNvPicPr>
            <a:picLocks noChangeAspect="1" noChangeArrowheads="1"/>
          </p:cNvPicPr>
          <p:nvPr/>
        </p:nvPicPr>
        <p:blipFill>
          <a:blip r:embed="rId71"/>
          <a:srcRect/>
          <a:stretch>
            <a:fillRect/>
          </a:stretch>
        </p:blipFill>
        <p:spPr bwMode="auto">
          <a:xfrm>
            <a:off x="9158288" y="5284788"/>
            <a:ext cx="102552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2" name="Picture 74"/>
          <p:cNvPicPr>
            <a:picLocks noChangeAspect="1" noChangeArrowheads="1"/>
          </p:cNvPicPr>
          <p:nvPr/>
        </p:nvPicPr>
        <p:blipFill>
          <a:blip r:embed="rId72"/>
          <a:srcRect/>
          <a:stretch>
            <a:fillRect/>
          </a:stretch>
        </p:blipFill>
        <p:spPr bwMode="auto">
          <a:xfrm>
            <a:off x="10183813" y="5284788"/>
            <a:ext cx="10271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3" name="Picture 75"/>
          <p:cNvPicPr>
            <a:picLocks noChangeAspect="1" noChangeArrowheads="1"/>
          </p:cNvPicPr>
          <p:nvPr/>
        </p:nvPicPr>
        <p:blipFill>
          <a:blip r:embed="rId73"/>
          <a:srcRect/>
          <a:stretch>
            <a:fillRect/>
          </a:stretch>
        </p:blipFill>
        <p:spPr bwMode="auto">
          <a:xfrm>
            <a:off x="944563" y="5969001"/>
            <a:ext cx="102552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4" name="Picture 76"/>
          <p:cNvPicPr>
            <a:picLocks noChangeAspect="1" noChangeArrowheads="1"/>
          </p:cNvPicPr>
          <p:nvPr/>
        </p:nvPicPr>
        <p:blipFill>
          <a:blip r:embed="rId74"/>
          <a:srcRect/>
          <a:stretch>
            <a:fillRect/>
          </a:stretch>
        </p:blipFill>
        <p:spPr bwMode="auto">
          <a:xfrm>
            <a:off x="1970088" y="5969001"/>
            <a:ext cx="10271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5" name="Picture 77"/>
          <p:cNvPicPr>
            <a:picLocks noChangeAspect="1" noChangeArrowheads="1"/>
          </p:cNvPicPr>
          <p:nvPr/>
        </p:nvPicPr>
        <p:blipFill>
          <a:blip r:embed="rId75"/>
          <a:srcRect/>
          <a:stretch>
            <a:fillRect/>
          </a:stretch>
        </p:blipFill>
        <p:spPr bwMode="auto">
          <a:xfrm>
            <a:off x="2997200" y="5969001"/>
            <a:ext cx="10271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6" name="Picture 78"/>
          <p:cNvPicPr>
            <a:picLocks noChangeAspect="1" noChangeArrowheads="1"/>
          </p:cNvPicPr>
          <p:nvPr/>
        </p:nvPicPr>
        <p:blipFill>
          <a:blip r:embed="rId76"/>
          <a:srcRect/>
          <a:stretch>
            <a:fillRect/>
          </a:stretch>
        </p:blipFill>
        <p:spPr bwMode="auto">
          <a:xfrm>
            <a:off x="4024313" y="5969001"/>
            <a:ext cx="102552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7" name="Picture 79"/>
          <p:cNvPicPr>
            <a:picLocks noChangeAspect="1" noChangeArrowheads="1"/>
          </p:cNvPicPr>
          <p:nvPr/>
        </p:nvPicPr>
        <p:blipFill>
          <a:blip r:embed="rId77"/>
          <a:srcRect/>
          <a:stretch>
            <a:fillRect/>
          </a:stretch>
        </p:blipFill>
        <p:spPr bwMode="auto">
          <a:xfrm>
            <a:off x="5049838" y="5969001"/>
            <a:ext cx="1028700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8" name="Picture 80"/>
          <p:cNvPicPr>
            <a:picLocks noChangeAspect="1" noChangeArrowheads="1"/>
          </p:cNvPicPr>
          <p:nvPr/>
        </p:nvPicPr>
        <p:blipFill>
          <a:blip r:embed="rId78"/>
          <a:srcRect/>
          <a:stretch>
            <a:fillRect/>
          </a:stretch>
        </p:blipFill>
        <p:spPr bwMode="auto">
          <a:xfrm>
            <a:off x="6078538" y="5969001"/>
            <a:ext cx="102552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9" name="Picture 81"/>
          <p:cNvPicPr>
            <a:picLocks noChangeAspect="1" noChangeArrowheads="1"/>
          </p:cNvPicPr>
          <p:nvPr/>
        </p:nvPicPr>
        <p:blipFill>
          <a:blip r:embed="rId79"/>
          <a:srcRect/>
          <a:stretch>
            <a:fillRect/>
          </a:stretch>
        </p:blipFill>
        <p:spPr bwMode="auto">
          <a:xfrm>
            <a:off x="7104063" y="5969001"/>
            <a:ext cx="10271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30" name="Picture 82"/>
          <p:cNvPicPr>
            <a:picLocks noChangeAspect="1" noChangeArrowheads="1"/>
          </p:cNvPicPr>
          <p:nvPr/>
        </p:nvPicPr>
        <p:blipFill>
          <a:blip r:embed="rId80"/>
          <a:srcRect/>
          <a:stretch>
            <a:fillRect/>
          </a:stretch>
        </p:blipFill>
        <p:spPr bwMode="auto">
          <a:xfrm>
            <a:off x="8131175" y="5969001"/>
            <a:ext cx="10271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31" name="Picture 83"/>
          <p:cNvPicPr>
            <a:picLocks noChangeAspect="1" noChangeArrowheads="1"/>
          </p:cNvPicPr>
          <p:nvPr/>
        </p:nvPicPr>
        <p:blipFill>
          <a:blip r:embed="rId81"/>
          <a:srcRect/>
          <a:stretch>
            <a:fillRect/>
          </a:stretch>
        </p:blipFill>
        <p:spPr bwMode="auto">
          <a:xfrm>
            <a:off x="9158288" y="5969001"/>
            <a:ext cx="1025525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32" name="Picture 84"/>
          <p:cNvPicPr>
            <a:picLocks noChangeAspect="1" noChangeArrowheads="1"/>
          </p:cNvPicPr>
          <p:nvPr/>
        </p:nvPicPr>
        <p:blipFill>
          <a:blip r:embed="rId82"/>
          <a:srcRect/>
          <a:stretch>
            <a:fillRect/>
          </a:stretch>
        </p:blipFill>
        <p:spPr bwMode="auto">
          <a:xfrm>
            <a:off x="10183813" y="5969001"/>
            <a:ext cx="102711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1" name="椭圆 190"/>
          <p:cNvSpPr/>
          <p:nvPr/>
        </p:nvSpPr>
        <p:spPr>
          <a:xfrm>
            <a:off x="6481698" y="3429000"/>
            <a:ext cx="720000" cy="72575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2" name="椭圆 191"/>
          <p:cNvSpPr/>
          <p:nvPr/>
        </p:nvSpPr>
        <p:spPr>
          <a:xfrm>
            <a:off x="7105650" y="5046395"/>
            <a:ext cx="720000" cy="72575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3" name="椭圆 192"/>
          <p:cNvSpPr/>
          <p:nvPr/>
        </p:nvSpPr>
        <p:spPr>
          <a:xfrm>
            <a:off x="9347496" y="3274968"/>
            <a:ext cx="720000" cy="72575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4" name="椭圆 193"/>
          <p:cNvSpPr/>
          <p:nvPr/>
        </p:nvSpPr>
        <p:spPr>
          <a:xfrm>
            <a:off x="8530278" y="6028372"/>
            <a:ext cx="720000" cy="72575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5" name="椭圆 194"/>
          <p:cNvSpPr/>
          <p:nvPr/>
        </p:nvSpPr>
        <p:spPr>
          <a:xfrm>
            <a:off x="8347386" y="1471162"/>
            <a:ext cx="720000" cy="72575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6" name="椭圆 195"/>
          <p:cNvSpPr/>
          <p:nvPr/>
        </p:nvSpPr>
        <p:spPr>
          <a:xfrm>
            <a:off x="8347386" y="1471162"/>
            <a:ext cx="720000" cy="72575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93" name="图片 92">
            <a:hlinkClick r:id="rId83" action="ppaction://hlinksldjump"/>
          </p:cNvPr>
          <p:cNvPicPr>
            <a:picLocks noChangeAspect="1"/>
          </p:cNvPicPr>
          <p:nvPr/>
        </p:nvPicPr>
        <p:blipFill>
          <a:blip r:embed="rId84" cstate="screen"/>
          <a:srcRect/>
          <a:stretch>
            <a:fillRect/>
          </a:stretch>
        </p:blipFill>
        <p:spPr>
          <a:xfrm>
            <a:off x="10442070" y="6330702"/>
            <a:ext cx="1341498" cy="312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3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0"/>
                  </p:tgtEl>
                </p:cond>
              </p:nextCondLst>
            </p:seq>
          </p:childTnLst>
        </p:cTn>
      </p:par>
    </p:tnLst>
    <p:bldLst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" name="内容占位符 2"/>
          <p:cNvSpPr txBox="1"/>
          <p:nvPr/>
        </p:nvSpPr>
        <p:spPr>
          <a:xfrm>
            <a:off x="461645" y="351155"/>
            <a:ext cx="10773410" cy="6326505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判断正误，正确打</a:t>
            </a:r>
            <a:r>
              <a:rPr lang="en-US" altLang="zh-CN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T</a:t>
            </a:r>
            <a:r>
              <a:rPr lang="zh-CN" alt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，错误打</a:t>
            </a:r>
            <a:r>
              <a:rPr lang="en-US" altLang="zh-CN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F.</a:t>
            </a:r>
            <a:endParaRPr lang="en-US" altLang="zh-CN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l"/>
            <a:endParaRPr lang="en-US" altLang="zh-CN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l"/>
            <a:r>
              <a:rPr lang="en-US" sz="3200" b="1" dirty="0">
                <a:highlight>
                  <a:srgbClr val="FFFF00"/>
                </a:highlight>
                <a:latin typeface="Comic Sans MS" panose="030F0702030302020204" pitchFamily="66" charset="0"/>
                <a:cs typeface="Comic Sans MS" panose="030F0702030302020204" pitchFamily="66" charset="0"/>
              </a:rPr>
              <a:t>1.On</a:t>
            </a:r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 sunny day</a:t>
            </a:r>
            <a:r>
              <a:rPr lang="en-US" sz="3200" b="1" dirty="0">
                <a:highlight>
                  <a:srgbClr val="FFFF00"/>
                </a:highlight>
                <a:latin typeface="Comic Sans MS" panose="030F0702030302020204" pitchFamily="66" charset="0"/>
                <a:cs typeface="Comic Sans MS" panose="030F0702030302020204" pitchFamily="66" charset="0"/>
              </a:rPr>
              <a:t>s</a:t>
            </a:r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 , I can hear the wind.(   )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l"/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l"/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2.</a:t>
            </a:r>
            <a:r>
              <a:rPr lang="en-US" sz="3200" b="1" dirty="0">
                <a:highlight>
                  <a:srgbClr val="FFFF00"/>
                </a:highlight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On</a:t>
            </a:r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 rainy day</a:t>
            </a:r>
            <a:r>
              <a:rPr lang="en-US" sz="3200" b="1" dirty="0">
                <a:highlight>
                  <a:srgbClr val="FFFF00"/>
                </a:highlight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s</a:t>
            </a:r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 , I can make a snowman.(   )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  <a:p>
            <a:pPr algn="l"/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l"/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3.</a:t>
            </a:r>
            <a:r>
              <a:rPr lang="en-US" sz="3200" b="1" dirty="0">
                <a:highlight>
                  <a:srgbClr val="FFFF00"/>
                </a:highlight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On</a:t>
            </a:r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 windy day</a:t>
            </a:r>
            <a:r>
              <a:rPr lang="en-US" sz="3200" b="1" dirty="0">
                <a:highlight>
                  <a:srgbClr val="FFFF00"/>
                </a:highlight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s</a:t>
            </a:r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 , I can go swimming.(   )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  <a:p>
            <a:pPr algn="l"/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l"/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4.</a:t>
            </a:r>
            <a:r>
              <a:rPr lang="en-US" sz="3200" b="1" dirty="0">
                <a:highlight>
                  <a:srgbClr val="FFFF00"/>
                </a:highlight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On</a:t>
            </a:r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 snowy day</a:t>
            </a:r>
            <a:r>
              <a:rPr lang="en-US" sz="3200" b="1" dirty="0">
                <a:highlight>
                  <a:srgbClr val="FFFF00"/>
                </a:highlight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s</a:t>
            </a:r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 , I can make a snow man.(   )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  <a:p>
            <a:pPr algn="l"/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l"/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5.</a:t>
            </a:r>
            <a:r>
              <a:rPr lang="en-US" sz="3200" b="1" dirty="0">
                <a:highlight>
                  <a:srgbClr val="FFFF00"/>
                </a:highlight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On</a:t>
            </a:r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 rainy day</a:t>
            </a:r>
            <a:r>
              <a:rPr lang="en-US" sz="3200" b="1" dirty="0">
                <a:highlight>
                  <a:srgbClr val="FFFF00"/>
                </a:highlight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s</a:t>
            </a:r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 , I can play in the puddles</a:t>
            </a:r>
            <a:r>
              <a:rPr lang="zh-CN" altLang="en-US" sz="32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水坑（</a:t>
            </a:r>
            <a:r>
              <a:rPr lang="en-US" altLang="zh-CN" sz="32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   </a:t>
            </a:r>
            <a:r>
              <a:rPr lang="zh-CN" altLang="en-US" sz="32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）</a:t>
            </a:r>
            <a:endParaRPr lang="zh-CN" altLang="en-US" sz="3200" b="1" dirty="0"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651062" y="5677231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Blocking Words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496291" y="3217851"/>
            <a:ext cx="1814946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weather</a:t>
            </a:r>
            <a:endParaRPr lang="en-US" altLang="zh-CN" sz="3400" b="1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7240677" y="4142886"/>
            <a:ext cx="3319666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EFD648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3600507" y="4154951"/>
            <a:ext cx="3319666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EFD648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81770" y="0"/>
            <a:ext cx="3682469" cy="101393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42787" y="245358"/>
            <a:ext cx="1633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Theme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4676" y="177"/>
            <a:ext cx="8209747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</a:rPr>
              <a:t>1What types(</a:t>
            </a:r>
            <a:r>
              <a:rPr lang="zh-CN" altLang="en-US" sz="2400" b="1" dirty="0">
                <a:solidFill>
                  <a:schemeClr val="bg1"/>
                </a:solidFill>
              </a:rPr>
              <a:t>种类</a:t>
            </a:r>
            <a:r>
              <a:rPr lang="en-US" altLang="zh-CN" sz="2400" b="1" dirty="0">
                <a:solidFill>
                  <a:schemeClr val="bg1"/>
                </a:solidFill>
              </a:rPr>
              <a:t>) of </a:t>
            </a:r>
            <a:r>
              <a:rPr lang="en-US" altLang="zh-CN" sz="2400" b="1" u="sng" dirty="0">
                <a:solidFill>
                  <a:schemeClr val="bg1"/>
                </a:solidFill>
              </a:rPr>
              <a:t>weather </a:t>
            </a:r>
            <a:r>
              <a:rPr lang="en-US" altLang="zh-CN" sz="2400" b="1" dirty="0">
                <a:solidFill>
                  <a:schemeClr val="bg1"/>
                </a:solidFill>
              </a:rPr>
              <a:t>do you know</a:t>
            </a:r>
            <a:r>
              <a:rPr lang="zh-CN" altLang="en-US" sz="2400" b="1" dirty="0">
                <a:solidFill>
                  <a:schemeClr val="bg1"/>
                </a:solidFill>
              </a:rPr>
              <a:t>（知道）</a:t>
            </a:r>
            <a:r>
              <a:rPr lang="en-US" altLang="zh-CN" sz="2400" b="1" dirty="0">
                <a:solidFill>
                  <a:schemeClr val="bg1"/>
                </a:solidFill>
              </a:rPr>
              <a:t>?</a:t>
            </a:r>
            <a:r>
              <a:rPr lang="en-US" altLang="zh-CN" sz="2400" b="1" dirty="0">
                <a:solidFill>
                  <a:schemeClr val="dk1"/>
                </a:solidFill>
              </a:rPr>
              <a:t> </a:t>
            </a:r>
            <a:endParaRPr lang="en-US" altLang="zh-CN" sz="2400" b="1"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06567" y="76780"/>
            <a:ext cx="6018109" cy="6618366"/>
            <a:chOff x="4006567" y="76780"/>
            <a:chExt cx="6018109" cy="661836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 l="51315" t="11127" r="8813" b="10920"/>
            <a:stretch>
              <a:fillRect/>
            </a:stretch>
          </p:blipFill>
          <p:spPr>
            <a:xfrm>
              <a:off x="4006567" y="76780"/>
              <a:ext cx="6018109" cy="661836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4413171" y="696718"/>
              <a:ext cx="5168585" cy="583544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-81770" y="0"/>
            <a:ext cx="3682469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8663" y="245358"/>
            <a:ext cx="3212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Before Reading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651062" y="5677231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81770" y="0"/>
            <a:ext cx="3682469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3779" y="245358"/>
            <a:ext cx="2331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Book Intro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334279" y="1844638"/>
            <a:ext cx="3277477" cy="293313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51315" t="11127" r="8813" b="10920"/>
          <a:stretch>
            <a:fillRect/>
          </a:stretch>
        </p:blipFill>
        <p:spPr>
          <a:xfrm>
            <a:off x="5884232" y="898496"/>
            <a:ext cx="5866632" cy="57966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6425293" y="1417319"/>
            <a:ext cx="4800600" cy="5155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文本框 15"/>
          <p:cNvSpPr txBox="1"/>
          <p:nvPr/>
        </p:nvSpPr>
        <p:spPr>
          <a:xfrm>
            <a:off x="1859069" y="2979406"/>
            <a:ext cx="1990413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>
                <a:latin typeface="Abadi MT Condensed Extra Bold" charset="0"/>
                <a:ea typeface="Abadi MT Condensed Extra Bold" charset="0"/>
                <a:cs typeface="Abadi MT Condensed Extra Bold" charset="0"/>
              </a:rPr>
              <a:t>Illustrator</a:t>
            </a:r>
            <a:endParaRPr lang="en-US" altLang="zh-CN" sz="2800" b="1" dirty="0">
              <a:latin typeface="Abadi MT Condensed Extra Bold" charset="0"/>
              <a:ea typeface="Abadi MT Condensed Extra Bold" charset="0"/>
              <a:cs typeface="Abadi MT Condensed Extra Bold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Yuanti SC" panose="02010600040101010101" charset="-122"/>
                <a:ea typeface="Yuanti SC" panose="02010600040101010101" charset="-122"/>
                <a:cs typeface="Yuanti SC" panose="02010600040101010101" charset="-122"/>
              </a:rPr>
              <a:t>邓  磊</a:t>
            </a:r>
            <a:endParaRPr lang="zh-CN" altLang="en-US" sz="2800" b="1" dirty="0">
              <a:latin typeface="Yuanti SC" panose="02010600040101010101" charset="-122"/>
              <a:ea typeface="Yuanti SC" panose="02010600040101010101" charset="-122"/>
              <a:cs typeface="Yuanti SC" panose="02010600040101010101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286411" y="1844638"/>
            <a:ext cx="3277477" cy="2933136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1811201" y="2656764"/>
            <a:ext cx="1990413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>
                <a:latin typeface="Abadi MT Condensed Extra Bold" charset="0"/>
                <a:ea typeface="Abadi MT Condensed Extra Bold" charset="0"/>
                <a:cs typeface="Abadi MT Condensed Extra Bold" charset="0"/>
              </a:rPr>
              <a:t>Illustrator</a:t>
            </a:r>
            <a:endParaRPr lang="en-US" altLang="zh-CN" sz="2800" b="1" dirty="0">
              <a:latin typeface="Abadi MT Condensed Extra Bold" charset="0"/>
              <a:ea typeface="Abadi MT Condensed Extra Bold" charset="0"/>
              <a:cs typeface="Abadi MT Condensed Extra Bold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Yuanti SC" panose="02010600040101010101" charset="-122"/>
                <a:ea typeface="Yuanti SC" panose="02010600040101010101" charset="-122"/>
                <a:cs typeface="Yuanti SC" panose="02010600040101010101" charset="-122"/>
              </a:rPr>
              <a:t>张谊</a:t>
            </a:r>
            <a:endParaRPr lang="zh-CN" altLang="en-US" sz="2800" b="1" dirty="0">
              <a:latin typeface="Yuanti SC" panose="02010600040101010101" charset="-122"/>
              <a:ea typeface="Yuanti SC" panose="02010600040101010101" charset="-122"/>
              <a:cs typeface="Yuanti SC" panose="02010600040101010101" charset="-122"/>
            </a:endParaRPr>
          </a:p>
        </p:txBody>
      </p:sp>
      <p:sp>
        <p:nvSpPr>
          <p:cNvPr id="29" name="内容占位符 2"/>
          <p:cNvSpPr txBox="1"/>
          <p:nvPr/>
        </p:nvSpPr>
        <p:spPr>
          <a:xfrm>
            <a:off x="3966762" y="54677"/>
            <a:ext cx="5144135" cy="741255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000" dirty="0">
                <a:solidFill>
                  <a:schemeClr val="tx1"/>
                </a:solidFill>
                <a:latin typeface="Abadi MT Condensed Extra Bold" charset="0"/>
                <a:ea typeface="Abadi MT Condensed Extra Bold" charset="0"/>
                <a:cs typeface="Abadi MT Condensed Extra Bold" charset="0"/>
              </a:rPr>
              <a:t>Have Ss read the title, writer, and illustrator.</a:t>
            </a:r>
            <a:endParaRPr lang="en-US" altLang="zh-CN" sz="2000" dirty="0">
              <a:solidFill>
                <a:schemeClr val="tx1"/>
              </a:solidFill>
              <a:latin typeface="Abadi MT Condensed Extra Bold" charset="0"/>
              <a:ea typeface="Abadi MT Condensed Extra Bold" charset="0"/>
              <a:cs typeface="Abadi MT Condensed Extra Bold" charset="0"/>
            </a:endParaRPr>
          </a:p>
          <a:p>
            <a:pPr algn="l"/>
            <a:r>
              <a:rPr lang="en-US" altLang="zh-CN" sz="2000" dirty="0">
                <a:solidFill>
                  <a:schemeClr val="tx1"/>
                </a:solidFill>
                <a:latin typeface="Abadi MT Condensed Extra Bold" charset="0"/>
                <a:ea typeface="Abadi MT Condensed Extra Bold" charset="0"/>
                <a:cs typeface="Abadi MT Condensed Extra Bold" charset="0"/>
              </a:rPr>
              <a:t>Talk about the pictures on the cover.</a:t>
            </a:r>
            <a:endParaRPr lang="en-US" altLang="zh-CN" sz="2000" dirty="0">
              <a:solidFill>
                <a:schemeClr val="tx1"/>
              </a:solidFill>
              <a:latin typeface="Abadi MT Condensed Extra Bold" charset="0"/>
              <a:ea typeface="Abadi MT Condensed Extra Bold" charset="0"/>
              <a:cs typeface="Abadi MT Condensed Extra Bold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684012" y="-83417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Blocking Words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601890" y="3217851"/>
            <a:ext cx="1860267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warm</a:t>
            </a:r>
            <a:endParaRPr lang="en-US" altLang="zh-CN" sz="34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4834482" y="2169000"/>
            <a:ext cx="3319666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EFD648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30" name="内容占位符 2"/>
          <p:cNvSpPr txBox="1"/>
          <p:nvPr/>
        </p:nvSpPr>
        <p:spPr>
          <a:xfrm>
            <a:off x="3958728" y="292654"/>
            <a:ext cx="3214710" cy="428628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Read, explain and TPR.</a:t>
            </a:r>
            <a:endParaRPr lang="en-US" sz="2000"/>
          </a:p>
          <a:p>
            <a:endParaRPr lang="en-US" sz="2000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8521332" y="2169000"/>
            <a:ext cx="3319666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EFD648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773966" y="0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Blocking Words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601890" y="3217851"/>
            <a:ext cx="1860267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wind</a:t>
            </a:r>
            <a:endParaRPr lang="en-US" altLang="zh-CN" sz="34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4163506" y="2169000"/>
            <a:ext cx="3319666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EFD648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14" name="内容占位符 2"/>
          <p:cNvSpPr txBox="1"/>
          <p:nvPr/>
        </p:nvSpPr>
        <p:spPr>
          <a:xfrm>
            <a:off x="3958728" y="292654"/>
            <a:ext cx="3214710" cy="428628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Read, explain and TPR.</a:t>
            </a:r>
            <a:endParaRPr lang="en-US" sz="2000"/>
          </a:p>
          <a:p>
            <a:endParaRPr lang="en-US" sz="2000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8208294" y="2169000"/>
            <a:ext cx="3319666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EFD648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684012" y="-83417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Blocking Words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601890" y="3217851"/>
            <a:ext cx="1860267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snow</a:t>
            </a:r>
            <a:endParaRPr lang="en-US" altLang="zh-CN" sz="34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4834482" y="2169000"/>
            <a:ext cx="3319666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EFD648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30" name="内容占位符 2"/>
          <p:cNvSpPr txBox="1"/>
          <p:nvPr/>
        </p:nvSpPr>
        <p:spPr>
          <a:xfrm>
            <a:off x="3958728" y="292654"/>
            <a:ext cx="3214710" cy="428628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Read, explain and TPR.</a:t>
            </a:r>
            <a:endParaRPr lang="en-US" sz="2000"/>
          </a:p>
          <a:p>
            <a:endParaRPr lang="en-US" sz="2000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8521332" y="2169000"/>
            <a:ext cx="3319666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EFD648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773966" y="0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Blocking Words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601890" y="3217851"/>
            <a:ext cx="1860267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sun</a:t>
            </a:r>
            <a:endParaRPr lang="en-US" altLang="zh-CN" sz="34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4175392" y="2169000"/>
            <a:ext cx="3319666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EFD648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14" name="内容占位符 2"/>
          <p:cNvSpPr txBox="1"/>
          <p:nvPr/>
        </p:nvSpPr>
        <p:spPr>
          <a:xfrm>
            <a:off x="3958728" y="292654"/>
            <a:ext cx="3214710" cy="428628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Read, explain and TPR.</a:t>
            </a:r>
            <a:endParaRPr lang="en-US" sz="2000"/>
          </a:p>
          <a:p>
            <a:endParaRPr lang="en-US" sz="2000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8208294" y="2169000"/>
            <a:ext cx="3319666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EFD648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773966" y="0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Blocking Words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601890" y="3217851"/>
            <a:ext cx="1860267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rain</a:t>
            </a:r>
            <a:endParaRPr lang="en-US" altLang="zh-CN" sz="34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4163506" y="2169000"/>
            <a:ext cx="3319666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EFD648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14" name="内容占位符 2"/>
          <p:cNvSpPr txBox="1"/>
          <p:nvPr/>
        </p:nvSpPr>
        <p:spPr>
          <a:xfrm>
            <a:off x="3958728" y="292654"/>
            <a:ext cx="3214710" cy="428628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Read, explain and TPR.</a:t>
            </a:r>
            <a:endParaRPr lang="en-US" sz="2000"/>
          </a:p>
          <a:p>
            <a:endParaRPr lang="en-US" sz="2000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8208294" y="2169000"/>
            <a:ext cx="3319666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EFD648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651062" y="5677231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7427" y="245358"/>
            <a:ext cx="2156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Matching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885761" y="1144694"/>
            <a:ext cx="1861200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warm</a:t>
            </a:r>
            <a:endParaRPr lang="en-US" altLang="zh-CN" sz="3400" b="1" dirty="0"/>
          </a:p>
        </p:txBody>
      </p:sp>
      <p:sp>
        <p:nvSpPr>
          <p:cNvPr id="17" name="TextBox 19"/>
          <p:cNvSpPr txBox="1"/>
          <p:nvPr/>
        </p:nvSpPr>
        <p:spPr>
          <a:xfrm>
            <a:off x="5167993" y="1144694"/>
            <a:ext cx="1920160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wind</a:t>
            </a:r>
            <a:endParaRPr lang="en-US" altLang="zh-CN" sz="3400" b="1" dirty="0"/>
          </a:p>
        </p:txBody>
      </p:sp>
      <p:sp>
        <p:nvSpPr>
          <p:cNvPr id="18" name="TextBox 19"/>
          <p:cNvSpPr txBox="1"/>
          <p:nvPr/>
        </p:nvSpPr>
        <p:spPr>
          <a:xfrm>
            <a:off x="9443459" y="1144694"/>
            <a:ext cx="1646506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snow</a:t>
            </a:r>
            <a:endParaRPr lang="en-US" altLang="zh-CN" sz="3400" b="1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82424" y="3059333"/>
            <a:ext cx="2039221" cy="1548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10058579" y="3059333"/>
            <a:ext cx="2039221" cy="1548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sp>
        <p:nvSpPr>
          <p:cNvPr id="20" name="TextBox 19"/>
          <p:cNvSpPr txBox="1"/>
          <p:nvPr/>
        </p:nvSpPr>
        <p:spPr>
          <a:xfrm>
            <a:off x="1102034" y="6211727"/>
            <a:ext cx="1834889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sun</a:t>
            </a:r>
            <a:endParaRPr lang="en-US" altLang="zh-CN" sz="3400" b="1" dirty="0"/>
          </a:p>
        </p:txBody>
      </p:sp>
      <p:sp>
        <p:nvSpPr>
          <p:cNvPr id="31" name="TextBox 19"/>
          <p:cNvSpPr txBox="1"/>
          <p:nvPr/>
        </p:nvSpPr>
        <p:spPr>
          <a:xfrm>
            <a:off x="9068267" y="6189971"/>
            <a:ext cx="1646506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rain</a:t>
            </a:r>
            <a:endParaRPr lang="en-US" altLang="zh-CN" sz="3400" b="1" dirty="0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7564541" y="3059333"/>
            <a:ext cx="2039221" cy="1548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cxnSp>
        <p:nvCxnSpPr>
          <p:cNvPr id="3" name="直接连接符 2"/>
          <p:cNvCxnSpPr/>
          <p:nvPr/>
        </p:nvCxnSpPr>
        <p:spPr>
          <a:xfrm flipV="1">
            <a:off x="2019478" y="4622924"/>
            <a:ext cx="6810839" cy="1573212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2576463" y="3059333"/>
            <a:ext cx="2039221" cy="1548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5070502" y="3059333"/>
            <a:ext cx="2039221" cy="1548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cxnSp>
        <p:nvCxnSpPr>
          <p:cNvPr id="45" name="直接连接符 44"/>
          <p:cNvCxnSpPr>
            <a:stCxn id="19" idx="2"/>
            <a:endCxn id="41" idx="0"/>
          </p:cNvCxnSpPr>
          <p:nvPr/>
        </p:nvCxnSpPr>
        <p:spPr>
          <a:xfrm>
            <a:off x="1816361" y="1760247"/>
            <a:ext cx="1779713" cy="1299086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stCxn id="22" idx="0"/>
            <a:endCxn id="17" idx="2"/>
          </p:cNvCxnSpPr>
          <p:nvPr/>
        </p:nvCxnSpPr>
        <p:spPr>
          <a:xfrm flipV="1">
            <a:off x="1102035" y="1760247"/>
            <a:ext cx="5026038" cy="1299086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>
            <a:stCxn id="29" idx="0"/>
            <a:endCxn id="18" idx="2"/>
          </p:cNvCxnSpPr>
          <p:nvPr/>
        </p:nvCxnSpPr>
        <p:spPr>
          <a:xfrm flipH="1" flipV="1">
            <a:off x="10266712" y="1760247"/>
            <a:ext cx="811478" cy="1299086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stCxn id="44" idx="2"/>
            <a:endCxn id="31" idx="0"/>
          </p:cNvCxnSpPr>
          <p:nvPr/>
        </p:nvCxnSpPr>
        <p:spPr>
          <a:xfrm>
            <a:off x="6090113" y="4607333"/>
            <a:ext cx="3801407" cy="1582638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6569718" y="1508481"/>
            <a:ext cx="4928965" cy="5400000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1" name="内容占位符 2"/>
          <p:cNvSpPr txBox="1"/>
          <p:nvPr/>
        </p:nvSpPr>
        <p:spPr>
          <a:xfrm>
            <a:off x="1848485" y="207645"/>
            <a:ext cx="5039995" cy="1031240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...is a scientist.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l"/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...lives in London.</a:t>
            </a:r>
            <a:endParaRPr lang="zh-CN" alt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6267419" y="823830"/>
            <a:ext cx="4928965" cy="5400000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1" name="内容占位符 2"/>
          <p:cNvSpPr txBox="1"/>
          <p:nvPr/>
        </p:nvSpPr>
        <p:spPr>
          <a:xfrm>
            <a:off x="1848485" y="207645"/>
            <a:ext cx="5039995" cy="1031240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...raining again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l"/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I don’t like raining.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l"/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651062" y="5677231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Blocking Words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704109" y="3217851"/>
            <a:ext cx="2008960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sunny</a:t>
            </a:r>
            <a:endParaRPr lang="en-US" altLang="zh-CN" sz="3400" b="1" dirty="0"/>
          </a:p>
        </p:txBody>
      </p:sp>
      <p:sp>
        <p:nvSpPr>
          <p:cNvPr id="30" name="内容占位符 2"/>
          <p:cNvSpPr txBox="1"/>
          <p:nvPr/>
        </p:nvSpPr>
        <p:spPr>
          <a:xfrm>
            <a:off x="3958728" y="292654"/>
            <a:ext cx="3214710" cy="428628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Read, explain and TPR.</a:t>
            </a:r>
            <a:endParaRPr lang="en-US" sz="2000"/>
          </a:p>
          <a:p>
            <a:endParaRPr lang="en-US" sz="2000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4723717" y="1957851"/>
            <a:ext cx="3319666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EFD648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8574914" y="1957851"/>
            <a:ext cx="3319666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EFD648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2" name="TextBox 19"/>
          <p:cNvSpPr txBox="1"/>
          <p:nvPr/>
        </p:nvSpPr>
        <p:spPr>
          <a:xfrm>
            <a:off x="1751099" y="4678351"/>
            <a:ext cx="2008960" cy="614045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en-US" altLang="zh-CN" sz="3400" b="1" dirty="0"/>
              <a:t>sun</a:t>
            </a:r>
            <a:endParaRPr lang="en-US" altLang="zh-CN" sz="3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7080893" y="1067156"/>
            <a:ext cx="4896105" cy="5364000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1" name="内容占位符 2"/>
          <p:cNvSpPr txBox="1"/>
          <p:nvPr/>
        </p:nvSpPr>
        <p:spPr>
          <a:xfrm>
            <a:off x="1848485" y="207645"/>
            <a:ext cx="5039995" cy="1084580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I can make a machine.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l"/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it can change the ____.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6778594" y="778110"/>
            <a:ext cx="4928949" cy="5400000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1" name="内容占位符 2"/>
          <p:cNvSpPr txBox="1"/>
          <p:nvPr/>
        </p:nvSpPr>
        <p:spPr>
          <a:xfrm>
            <a:off x="561975" y="184785"/>
            <a:ext cx="5039995" cy="1031240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I want a ...day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6342388" y="1067156"/>
            <a:ext cx="4861221" cy="5325800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1" name="内容占位符 2"/>
          <p:cNvSpPr txBox="1"/>
          <p:nvPr/>
        </p:nvSpPr>
        <p:spPr>
          <a:xfrm>
            <a:off x="1848485" y="207645"/>
            <a:ext cx="5039995" cy="1031240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What a ...day.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l"/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I can have...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5902294" y="877805"/>
            <a:ext cx="4928949" cy="5400000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1" name="内容占位符 2"/>
          <p:cNvSpPr txBox="1"/>
          <p:nvPr/>
        </p:nvSpPr>
        <p:spPr>
          <a:xfrm>
            <a:off x="1848485" y="207645"/>
            <a:ext cx="5039995" cy="1031240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Silly the cat...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l"/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She ... on the machine.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35" name="内容占位符 2"/>
          <p:cNvSpPr txBox="1"/>
          <p:nvPr/>
        </p:nvSpPr>
        <p:spPr>
          <a:xfrm>
            <a:off x="134620" y="1977390"/>
            <a:ext cx="5399405" cy="889000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40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What will happen?</a:t>
            </a:r>
            <a:endParaRPr lang="en-US" sz="40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3252198" y="1249679"/>
            <a:ext cx="4800600" cy="5155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" name="内容占位符 2"/>
          <p:cNvSpPr txBox="1"/>
          <p:nvPr/>
        </p:nvSpPr>
        <p:spPr>
          <a:xfrm>
            <a:off x="2077085" y="52070"/>
            <a:ext cx="8289925" cy="758190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Listen and think:Why is Dr.Smart sad?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3" name="2.2 What a mess!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03580" y="1774825"/>
            <a:ext cx="843915" cy="690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24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8000"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651062" y="5677231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81770" y="0"/>
            <a:ext cx="3682469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3779" y="245358"/>
            <a:ext cx="2331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Book Intro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51315" t="11127" r="8813" b="10920"/>
          <a:stretch>
            <a:fillRect/>
          </a:stretch>
        </p:blipFill>
        <p:spPr>
          <a:xfrm>
            <a:off x="5884232" y="898496"/>
            <a:ext cx="5866632" cy="57966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6425293" y="1417319"/>
            <a:ext cx="4800600" cy="5155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" name="内容占位符 2"/>
          <p:cNvSpPr txBox="1"/>
          <p:nvPr/>
        </p:nvSpPr>
        <p:spPr>
          <a:xfrm>
            <a:off x="3966762" y="54677"/>
            <a:ext cx="5144135" cy="741255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000" dirty="0">
                <a:solidFill>
                  <a:schemeClr val="tx1"/>
                </a:solidFill>
                <a:latin typeface="Abadi MT Condensed Extra Bold" charset="0"/>
                <a:ea typeface="Abadi MT Condensed Extra Bold" charset="0"/>
                <a:cs typeface="Abadi MT Condensed Extra Bold" charset="0"/>
              </a:rPr>
              <a:t>Have Ss read the title, writer, and illustrator.</a:t>
            </a:r>
            <a:endParaRPr lang="en-US" altLang="zh-CN" sz="2000" dirty="0">
              <a:solidFill>
                <a:schemeClr val="tx1"/>
              </a:solidFill>
              <a:latin typeface="Abadi MT Condensed Extra Bold" charset="0"/>
              <a:ea typeface="Abadi MT Condensed Extra Bold" charset="0"/>
              <a:cs typeface="Abadi MT Condensed Extra Bold" charset="0"/>
            </a:endParaRPr>
          </a:p>
          <a:p>
            <a:pPr algn="l"/>
            <a:r>
              <a:rPr lang="en-US" altLang="zh-CN" sz="2000" dirty="0">
                <a:solidFill>
                  <a:schemeClr val="tx1"/>
                </a:solidFill>
                <a:latin typeface="Abadi MT Condensed Extra Bold" charset="0"/>
                <a:ea typeface="Abadi MT Condensed Extra Bold" charset="0"/>
                <a:cs typeface="Abadi MT Condensed Extra Bold" charset="0"/>
              </a:rPr>
              <a:t>Talk about the pictures on the cover.</a:t>
            </a:r>
            <a:endParaRPr lang="en-US" altLang="zh-CN" sz="2000" dirty="0">
              <a:solidFill>
                <a:schemeClr val="tx1"/>
              </a:solidFill>
              <a:latin typeface="Abadi MT Condensed Extra Bold" charset="0"/>
              <a:ea typeface="Abadi MT Condensed Extra Bold" charset="0"/>
              <a:cs typeface="Abadi MT Condensed Extra Bold" charset="0"/>
            </a:endParaRPr>
          </a:p>
        </p:txBody>
      </p:sp>
      <p:pic>
        <p:nvPicPr>
          <p:cNvPr id="2" name="2.2 What a mess!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03580" y="1774825"/>
            <a:ext cx="843915" cy="690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24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b="1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   The cat sleeps on the machine.</a:t>
            </a:r>
            <a:br>
              <a:rPr lang="en-US" altLang="zh-CN" b="1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</a:br>
            <a:r>
              <a:rPr lang="en-US" altLang="zh-CN" b="1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      How is  weather  now?</a:t>
            </a:r>
            <a:br>
              <a:rPr lang="en-US" altLang="zh-CN" b="1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</a:br>
            <a:endParaRPr lang="en-US" altLang="zh-CN" b="1">
              <a:solidFill>
                <a:schemeClr val="bg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229860" y="1691005"/>
            <a:ext cx="5484495" cy="479488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6939280" y="2775585"/>
            <a:ext cx="868045" cy="57658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677400" y="1691005"/>
            <a:ext cx="868045" cy="83058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159875" y="2521585"/>
            <a:ext cx="868045" cy="83058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903845" y="2105660"/>
            <a:ext cx="647065" cy="67056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/>
        </p:nvSpPr>
        <p:spPr>
          <a:xfrm>
            <a:off x="0" y="2521585"/>
            <a:ext cx="4930140" cy="228028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It’s sunny, rainy, windy and  snowy.</a:t>
            </a:r>
            <a:endParaRPr lang="en-US" altLang="zh-CN" b="1">
              <a:solidFill>
                <a:schemeClr val="bg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endParaRPr lang="en-US" altLang="zh-CN" b="1">
              <a:solidFill>
                <a:schemeClr val="bg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endParaRPr lang="en-US" altLang="zh-CN" b="1">
              <a:solidFill>
                <a:schemeClr val="bg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en-US" altLang="zh-CN" b="1" u="sng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What a mess</a:t>
            </a:r>
            <a:r>
              <a:rPr lang="en-US" altLang="zh-CN" b="1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!  </a:t>
            </a:r>
            <a:br>
              <a:rPr lang="en-US" altLang="zh-CN" b="1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</a:br>
            <a:endParaRPr lang="en-US" altLang="zh-CN" b="1">
              <a:solidFill>
                <a:schemeClr val="bg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3240" y="1958975"/>
            <a:ext cx="5089525" cy="4363085"/>
          </a:xfrm>
          <a:prstGeom prst="rect">
            <a:avLst/>
          </a:prstGeom>
        </p:spPr>
      </p:pic>
      <p:sp>
        <p:nvSpPr>
          <p:cNvPr id="4" name="标题 1"/>
          <p:cNvSpPr>
            <a:spLocks noGrp="1"/>
          </p:cNvSpPr>
          <p:nvPr/>
        </p:nvSpPr>
        <p:spPr>
          <a:xfrm>
            <a:off x="965200" y="492129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 </a:t>
            </a:r>
            <a:r>
              <a:rPr lang="en-US" altLang="zh-CN" b="1" u="sng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Why</a:t>
            </a:r>
            <a:r>
              <a:rPr lang="en-US" altLang="zh-CN" b="1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is Dr. Smart </a:t>
            </a:r>
            <a:r>
              <a:rPr lang="en-US" altLang="zh-CN" b="1" u="sng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sad</a:t>
            </a:r>
            <a:r>
              <a:rPr lang="en-US" altLang="zh-CN" b="1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?</a:t>
            </a:r>
            <a:br>
              <a:rPr lang="en-US" altLang="zh-CN" b="1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</a:br>
            <a:endParaRPr lang="en-US" altLang="zh-CN" b="1">
              <a:solidFill>
                <a:schemeClr val="bg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8" name="标题 1"/>
          <p:cNvSpPr>
            <a:spLocks noGrp="1"/>
          </p:cNvSpPr>
          <p:nvPr/>
        </p:nvSpPr>
        <p:spPr>
          <a:xfrm>
            <a:off x="91440" y="3967480"/>
            <a:ext cx="6414135" cy="228028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The machine</a:t>
            </a:r>
            <a:r>
              <a:rPr lang="en-US" altLang="zh-CN" b="1" u="sng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breaks</a:t>
            </a:r>
            <a:r>
              <a:rPr lang="en-US" altLang="zh-CN" b="1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.  </a:t>
            </a:r>
            <a:br>
              <a:rPr lang="en-US" altLang="zh-CN" b="1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</a:br>
            <a:endParaRPr lang="en-US" altLang="zh-CN" b="1">
              <a:solidFill>
                <a:schemeClr val="bg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9" name="TextBox 19"/>
          <p:cNvSpPr txBox="1"/>
          <p:nvPr/>
        </p:nvSpPr>
        <p:spPr>
          <a:xfrm>
            <a:off x="330620" y="367971"/>
            <a:ext cx="1860267" cy="1137285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en-US" altLang="zh-CN" sz="3400" b="1" dirty="0"/>
              <a:t>scientist</a:t>
            </a:r>
            <a:endParaRPr lang="en-US" altLang="zh-CN" sz="3400" b="1" dirty="0"/>
          </a:p>
          <a:p>
            <a:pPr algn="ctr"/>
            <a:r>
              <a:rPr lang="zh-CN" altLang="en-US" sz="3400" b="1" dirty="0"/>
              <a:t>科学家</a:t>
            </a:r>
            <a:endParaRPr lang="zh-CN" altLang="en-US" sz="3400" b="1" dirty="0"/>
          </a:p>
        </p:txBody>
      </p:sp>
      <p:sp>
        <p:nvSpPr>
          <p:cNvPr id="3" name="TextBox 19"/>
          <p:cNvSpPr txBox="1"/>
          <p:nvPr/>
        </p:nvSpPr>
        <p:spPr>
          <a:xfrm>
            <a:off x="2832735" y="459740"/>
            <a:ext cx="2750820" cy="1137285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en-US" altLang="zh-CN" sz="3400" b="1" dirty="0"/>
              <a:t>rainning</a:t>
            </a:r>
            <a:endParaRPr lang="en-US" altLang="zh-CN" sz="3400" b="1" dirty="0"/>
          </a:p>
          <a:p>
            <a:pPr algn="ctr"/>
            <a:r>
              <a:rPr lang="zh-CN" altLang="en-US" sz="3400" b="1" dirty="0"/>
              <a:t>正在下雨</a:t>
            </a:r>
            <a:endParaRPr lang="zh-CN" altLang="en-US" sz="3400" b="1" dirty="0"/>
          </a:p>
        </p:txBody>
      </p:sp>
      <p:sp>
        <p:nvSpPr>
          <p:cNvPr id="4" name="TextBox 19"/>
          <p:cNvSpPr txBox="1"/>
          <p:nvPr/>
        </p:nvSpPr>
        <p:spPr>
          <a:xfrm>
            <a:off x="6525895" y="459740"/>
            <a:ext cx="3899535" cy="1137285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en-US" altLang="zh-CN" sz="3400" b="1" dirty="0"/>
              <a:t>make a machine</a:t>
            </a:r>
            <a:endParaRPr lang="en-US" altLang="zh-CN" sz="3400" b="1" dirty="0"/>
          </a:p>
          <a:p>
            <a:pPr algn="ctr"/>
            <a:r>
              <a:rPr lang="zh-CN" altLang="en-US" sz="3400" b="1" dirty="0"/>
              <a:t>开发一台机器</a:t>
            </a:r>
            <a:endParaRPr lang="zh-CN" altLang="en-US" sz="3400" b="1" dirty="0"/>
          </a:p>
        </p:txBody>
      </p:sp>
      <p:sp>
        <p:nvSpPr>
          <p:cNvPr id="5" name="TextBox 19"/>
          <p:cNvSpPr txBox="1"/>
          <p:nvPr/>
        </p:nvSpPr>
        <p:spPr>
          <a:xfrm>
            <a:off x="92075" y="2080895"/>
            <a:ext cx="5154930" cy="1137285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en-US" altLang="zh-CN" sz="3400" b="1" dirty="0"/>
              <a:t>change the weather</a:t>
            </a:r>
            <a:endParaRPr lang="en-US" altLang="zh-CN" sz="3400" b="1" dirty="0"/>
          </a:p>
          <a:p>
            <a:pPr algn="ctr"/>
            <a:r>
              <a:rPr lang="zh-CN" altLang="en-US" sz="3400" b="1" dirty="0"/>
              <a:t>改变天气</a:t>
            </a:r>
            <a:endParaRPr lang="zh-CN" altLang="en-US" sz="3400" b="1" dirty="0"/>
          </a:p>
        </p:txBody>
      </p:sp>
      <p:sp>
        <p:nvSpPr>
          <p:cNvPr id="6" name="TextBox 19"/>
          <p:cNvSpPr txBox="1"/>
          <p:nvPr/>
        </p:nvSpPr>
        <p:spPr>
          <a:xfrm>
            <a:off x="6389370" y="1957705"/>
            <a:ext cx="4173220" cy="1137285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en-US" altLang="zh-CN" sz="3400" b="1" dirty="0"/>
              <a:t>What a warm day!</a:t>
            </a:r>
            <a:endParaRPr lang="en-US" altLang="zh-CN" sz="3400" b="1" dirty="0"/>
          </a:p>
          <a:p>
            <a:pPr algn="ctr"/>
            <a:r>
              <a:rPr lang="zh-CN" altLang="en-US" sz="3400" b="1" dirty="0"/>
              <a:t>多么温暖的一天</a:t>
            </a:r>
            <a:endParaRPr lang="zh-CN" altLang="en-US" sz="3400" b="1" dirty="0"/>
          </a:p>
        </p:txBody>
      </p:sp>
      <p:sp>
        <p:nvSpPr>
          <p:cNvPr id="7" name="TextBox 19"/>
          <p:cNvSpPr txBox="1"/>
          <p:nvPr/>
        </p:nvSpPr>
        <p:spPr>
          <a:xfrm>
            <a:off x="140335" y="3608070"/>
            <a:ext cx="3086100" cy="1137285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en-US" altLang="zh-CN" sz="3400" b="1" dirty="0"/>
              <a:t>have  tea</a:t>
            </a:r>
            <a:endParaRPr lang="en-US" altLang="zh-CN" sz="3400" b="1" dirty="0"/>
          </a:p>
          <a:p>
            <a:pPr algn="ctr"/>
            <a:r>
              <a:rPr lang="zh-CN" altLang="en-US" sz="3400" b="1" dirty="0"/>
              <a:t>喝茶</a:t>
            </a:r>
            <a:endParaRPr lang="zh-CN" altLang="en-US" sz="3400" b="1" dirty="0"/>
          </a:p>
        </p:txBody>
      </p:sp>
      <p:sp>
        <p:nvSpPr>
          <p:cNvPr id="8" name="TextBox 19"/>
          <p:cNvSpPr txBox="1"/>
          <p:nvPr/>
        </p:nvSpPr>
        <p:spPr>
          <a:xfrm>
            <a:off x="3702050" y="3608070"/>
            <a:ext cx="4143375" cy="1137285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en-US" altLang="zh-CN" sz="3400" b="1" dirty="0"/>
              <a:t>silly the cat</a:t>
            </a:r>
            <a:endParaRPr lang="en-US" altLang="zh-CN" sz="3400" b="1" dirty="0"/>
          </a:p>
          <a:p>
            <a:pPr algn="ctr"/>
            <a:r>
              <a:rPr lang="zh-CN" altLang="en-US" sz="3400" b="1" dirty="0"/>
              <a:t>愚蠢的猫</a:t>
            </a:r>
            <a:endParaRPr lang="zh-CN" altLang="en-US" sz="3400" b="1" dirty="0"/>
          </a:p>
        </p:txBody>
      </p:sp>
      <p:sp>
        <p:nvSpPr>
          <p:cNvPr id="9" name="TextBox 19"/>
          <p:cNvSpPr txBox="1"/>
          <p:nvPr/>
        </p:nvSpPr>
        <p:spPr>
          <a:xfrm>
            <a:off x="8375015" y="3704590"/>
            <a:ext cx="2788920" cy="1137285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en-US" altLang="zh-CN" sz="3400" b="1" dirty="0"/>
              <a:t>starts to rain</a:t>
            </a:r>
            <a:endParaRPr lang="en-US" altLang="zh-CN" sz="3400" b="1" dirty="0"/>
          </a:p>
          <a:p>
            <a:pPr algn="ctr"/>
            <a:r>
              <a:rPr lang="zh-CN" altLang="en-US" sz="3400" b="1" dirty="0"/>
              <a:t>开始下雨</a:t>
            </a:r>
            <a:endParaRPr lang="zh-CN" altLang="en-US" sz="3400" b="1" dirty="0"/>
          </a:p>
        </p:txBody>
      </p:sp>
      <p:sp>
        <p:nvSpPr>
          <p:cNvPr id="10" name="TextBox 19"/>
          <p:cNvSpPr txBox="1"/>
          <p:nvPr/>
        </p:nvSpPr>
        <p:spPr>
          <a:xfrm>
            <a:off x="277495" y="5226685"/>
            <a:ext cx="4142740" cy="1137285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en-US" altLang="zh-CN" sz="3400" b="1" dirty="0"/>
              <a:t>a minute later</a:t>
            </a:r>
            <a:endParaRPr lang="en-US" altLang="zh-CN" sz="3400" b="1" dirty="0"/>
          </a:p>
          <a:p>
            <a:pPr algn="ctr"/>
            <a:r>
              <a:rPr lang="zh-CN" altLang="en-US" sz="3400" b="1" dirty="0"/>
              <a:t>一分钟后</a:t>
            </a:r>
            <a:endParaRPr lang="zh-CN" altLang="en-US" sz="3400" b="1" dirty="0"/>
          </a:p>
        </p:txBody>
      </p:sp>
      <p:sp>
        <p:nvSpPr>
          <p:cNvPr id="11" name="TextBox 19"/>
          <p:cNvSpPr txBox="1"/>
          <p:nvPr/>
        </p:nvSpPr>
        <p:spPr>
          <a:xfrm>
            <a:off x="5102860" y="5310505"/>
            <a:ext cx="2948305" cy="1137285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en-US" altLang="zh-CN" sz="3400" b="1" dirty="0"/>
              <a:t>What a mess!</a:t>
            </a:r>
            <a:endParaRPr lang="en-US" altLang="zh-CN" sz="3400" b="1" dirty="0"/>
          </a:p>
          <a:p>
            <a:pPr algn="ctr"/>
            <a:r>
              <a:rPr lang="zh-CN" altLang="en-US" sz="3400" b="1" dirty="0"/>
              <a:t>多么糟糕！</a:t>
            </a:r>
            <a:endParaRPr lang="zh-CN" altLang="en-US" sz="3400" b="1" dirty="0"/>
          </a:p>
        </p:txBody>
      </p:sp>
      <p:sp>
        <p:nvSpPr>
          <p:cNvPr id="12" name="TextBox 19"/>
          <p:cNvSpPr txBox="1"/>
          <p:nvPr/>
        </p:nvSpPr>
        <p:spPr>
          <a:xfrm>
            <a:off x="8473860" y="5310811"/>
            <a:ext cx="1860267" cy="1137285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en-US" altLang="zh-CN" sz="3400" b="1" dirty="0"/>
              <a:t>breaks</a:t>
            </a:r>
            <a:endParaRPr lang="en-US" altLang="zh-CN" sz="3400" b="1" dirty="0"/>
          </a:p>
          <a:p>
            <a:pPr algn="ctr"/>
            <a:r>
              <a:rPr lang="zh-CN" altLang="en-US" sz="3400" b="1" dirty="0"/>
              <a:t>奔溃</a:t>
            </a:r>
            <a:endParaRPr lang="zh-CN" altLang="en-US" sz="3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9" name="TextBox 19"/>
          <p:cNvSpPr txBox="1"/>
          <p:nvPr/>
        </p:nvSpPr>
        <p:spPr>
          <a:xfrm>
            <a:off x="838200" y="1813560"/>
            <a:ext cx="4074795" cy="614045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en-US" sz="3400" b="1" dirty="0"/>
              <a:t>B.  rainning again</a:t>
            </a:r>
            <a:endParaRPr lang="en-US" sz="3400" b="1" dirty="0"/>
          </a:p>
        </p:txBody>
      </p:sp>
      <p:sp>
        <p:nvSpPr>
          <p:cNvPr id="3" name="TextBox 19"/>
          <p:cNvSpPr txBox="1"/>
          <p:nvPr/>
        </p:nvSpPr>
        <p:spPr>
          <a:xfrm>
            <a:off x="838200" y="534670"/>
            <a:ext cx="4744720" cy="614045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en-US" sz="3400" b="1" dirty="0"/>
              <a:t>A. a  big wind comes</a:t>
            </a:r>
            <a:endParaRPr lang="en-US" sz="3400" b="1" dirty="0"/>
          </a:p>
        </p:txBody>
      </p:sp>
      <p:sp>
        <p:nvSpPr>
          <p:cNvPr id="4" name="TextBox 19"/>
          <p:cNvSpPr txBox="1"/>
          <p:nvPr/>
        </p:nvSpPr>
        <p:spPr>
          <a:xfrm>
            <a:off x="1066800" y="5085715"/>
            <a:ext cx="4074795" cy="614045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en-US" sz="3400" b="1" dirty="0"/>
              <a:t>E.  It starts to snow</a:t>
            </a:r>
            <a:endParaRPr lang="en-US" sz="3400" b="1" dirty="0"/>
          </a:p>
        </p:txBody>
      </p:sp>
      <p:sp>
        <p:nvSpPr>
          <p:cNvPr id="5" name="TextBox 19"/>
          <p:cNvSpPr txBox="1"/>
          <p:nvPr/>
        </p:nvSpPr>
        <p:spPr>
          <a:xfrm>
            <a:off x="703580" y="4295140"/>
            <a:ext cx="5711190" cy="614045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en-US" sz="3400" b="1" dirty="0"/>
              <a:t>D.   the sun comes out</a:t>
            </a:r>
            <a:endParaRPr lang="en-US" sz="3400" b="1" dirty="0"/>
          </a:p>
        </p:txBody>
      </p:sp>
      <p:sp>
        <p:nvSpPr>
          <p:cNvPr id="6" name="TextBox 19"/>
          <p:cNvSpPr txBox="1"/>
          <p:nvPr/>
        </p:nvSpPr>
        <p:spPr>
          <a:xfrm>
            <a:off x="703580" y="3092450"/>
            <a:ext cx="6257925" cy="614045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en-US" sz="3400" b="1" dirty="0"/>
              <a:t>C.  a minute later , it rains</a:t>
            </a:r>
            <a:endParaRPr lang="en-US" sz="3400" b="1" dirty="0"/>
          </a:p>
        </p:txBody>
      </p:sp>
      <p:sp>
        <p:nvSpPr>
          <p:cNvPr id="102" name="椭圆 101"/>
          <p:cNvSpPr/>
          <p:nvPr/>
        </p:nvSpPr>
        <p:spPr>
          <a:xfrm>
            <a:off x="7308264" y="5985716"/>
            <a:ext cx="887502" cy="90979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6000" dirty="0"/>
              <a:t>2</a:t>
            </a:r>
            <a:endParaRPr lang="en-US" altLang="zh-CN" sz="6000" dirty="0"/>
          </a:p>
        </p:txBody>
      </p:sp>
      <p:sp>
        <p:nvSpPr>
          <p:cNvPr id="7" name="椭圆 6"/>
          <p:cNvSpPr/>
          <p:nvPr/>
        </p:nvSpPr>
        <p:spPr>
          <a:xfrm>
            <a:off x="5261659" y="1691211"/>
            <a:ext cx="887502" cy="90979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6000" dirty="0"/>
              <a:t>1</a:t>
            </a:r>
            <a:endParaRPr lang="zh-CN" altLang="en-US" sz="6000" dirty="0"/>
          </a:p>
        </p:txBody>
      </p:sp>
      <p:sp>
        <p:nvSpPr>
          <p:cNvPr id="8" name="TextBox 19"/>
          <p:cNvSpPr txBox="1"/>
          <p:nvPr/>
        </p:nvSpPr>
        <p:spPr>
          <a:xfrm>
            <a:off x="838200" y="5985510"/>
            <a:ext cx="5886450" cy="614045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en-US" sz="3400" b="1" dirty="0"/>
              <a:t>F.  What a warm day!</a:t>
            </a:r>
            <a:endParaRPr lang="en-US" sz="3400" b="1" dirty="0"/>
          </a:p>
        </p:txBody>
      </p:sp>
      <p:sp>
        <p:nvSpPr>
          <p:cNvPr id="9" name="椭圆 8"/>
          <p:cNvSpPr/>
          <p:nvPr/>
        </p:nvSpPr>
        <p:spPr>
          <a:xfrm>
            <a:off x="5897929" y="245316"/>
            <a:ext cx="887502" cy="90979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6000" dirty="0"/>
              <a:t>3</a:t>
            </a:r>
            <a:endParaRPr lang="en-US" altLang="zh-CN" sz="6000" dirty="0"/>
          </a:p>
        </p:txBody>
      </p:sp>
      <p:sp>
        <p:nvSpPr>
          <p:cNvPr id="10" name="椭圆 9"/>
          <p:cNvSpPr/>
          <p:nvPr/>
        </p:nvSpPr>
        <p:spPr>
          <a:xfrm>
            <a:off x="5527089" y="4937966"/>
            <a:ext cx="887502" cy="90979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6000" dirty="0"/>
              <a:t>4</a:t>
            </a:r>
            <a:endParaRPr lang="en-US" altLang="zh-CN" sz="6000" dirty="0"/>
          </a:p>
        </p:txBody>
      </p:sp>
      <p:sp>
        <p:nvSpPr>
          <p:cNvPr id="11" name="椭圆 10"/>
          <p:cNvSpPr/>
          <p:nvPr/>
        </p:nvSpPr>
        <p:spPr>
          <a:xfrm>
            <a:off x="6575474" y="4028011"/>
            <a:ext cx="887502" cy="90979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6000" dirty="0"/>
              <a:t>5</a:t>
            </a:r>
            <a:endParaRPr lang="en-US" altLang="zh-CN" sz="6000" dirty="0"/>
          </a:p>
        </p:txBody>
      </p:sp>
      <p:sp>
        <p:nvSpPr>
          <p:cNvPr id="12" name="椭圆 11"/>
          <p:cNvSpPr/>
          <p:nvPr/>
        </p:nvSpPr>
        <p:spPr>
          <a:xfrm>
            <a:off x="7308264" y="2796746"/>
            <a:ext cx="887502" cy="90979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6000" dirty="0"/>
              <a:t>6</a:t>
            </a:r>
            <a:endParaRPr lang="en-US" altLang="zh-CN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651062" y="5677231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Blocking Words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2098460" y="3190142"/>
            <a:ext cx="1860268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rainy</a:t>
            </a:r>
            <a:endParaRPr lang="en-US" altLang="zh-CN" sz="3400" b="1" dirty="0"/>
          </a:p>
        </p:txBody>
      </p:sp>
      <p:sp>
        <p:nvSpPr>
          <p:cNvPr id="30" name="内容占位符 2"/>
          <p:cNvSpPr txBox="1"/>
          <p:nvPr/>
        </p:nvSpPr>
        <p:spPr>
          <a:xfrm>
            <a:off x="3958728" y="292654"/>
            <a:ext cx="3214710" cy="428628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Read, explain and TPR.</a:t>
            </a:r>
            <a:endParaRPr lang="en-US" sz="2000"/>
          </a:p>
          <a:p>
            <a:endParaRPr lang="en-US" sz="2000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5070561" y="1957851"/>
            <a:ext cx="3082547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EFD648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8635217" y="1943857"/>
            <a:ext cx="3082547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EFD648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2" name="TextBox 19"/>
          <p:cNvSpPr txBox="1"/>
          <p:nvPr/>
        </p:nvSpPr>
        <p:spPr>
          <a:xfrm>
            <a:off x="2098460" y="4283612"/>
            <a:ext cx="1860268" cy="614045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en-US" altLang="zh-CN" sz="3400" b="1" dirty="0"/>
              <a:t>rain</a:t>
            </a:r>
            <a:endParaRPr lang="en-US" altLang="zh-CN" sz="3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" name="内容占位符 2"/>
          <p:cNvSpPr txBox="1"/>
          <p:nvPr/>
        </p:nvSpPr>
        <p:spPr>
          <a:xfrm>
            <a:off x="461645" y="351155"/>
            <a:ext cx="10773410" cy="6326505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判断正误，正确打</a:t>
            </a:r>
            <a:r>
              <a:rPr lang="en-US" altLang="zh-CN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T</a:t>
            </a:r>
            <a:r>
              <a:rPr lang="zh-CN" alt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，错误打</a:t>
            </a:r>
            <a:r>
              <a:rPr lang="en-US" altLang="zh-CN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F.</a:t>
            </a:r>
            <a:endParaRPr lang="en-US" altLang="zh-CN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l"/>
            <a:endParaRPr lang="en-US" altLang="zh-CN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l"/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1.Dr.Smart is a doctor.(   )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l"/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l"/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2.The machine can change the cat</a:t>
            </a:r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.(   )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  <a:p>
            <a:pPr algn="l"/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l"/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3.I want a warm day !</a:t>
            </a:r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(   )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  <a:p>
            <a:pPr algn="l"/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l"/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4.Silly dances on the machine</a:t>
            </a:r>
            <a:r>
              <a:rPr lang="en-US" sz="3200" b="1" dirty="0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.(   )</a:t>
            </a:r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  <a:p>
            <a:pPr algn="l"/>
            <a:endParaRPr lang="en-US" sz="32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l"/>
            <a:endParaRPr lang="zh-CN" altLang="en-US" sz="3200" b="1" dirty="0"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 Read on Own</a:t>
            </a:r>
            <a:endParaRPr lang="en-US" altLang="zh-CN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973601" y="277470"/>
            <a:ext cx="4139634" cy="3987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2000" dirty="0"/>
              <a:t>Look at the picture on title page. </a:t>
            </a:r>
            <a:endParaRPr lang="en-US" sz="2000" dirty="0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screen"/>
          <a:srcRect l="12753" t="24014" r="30382" b="34143"/>
          <a:stretch>
            <a:fillRect/>
          </a:stretch>
        </p:blipFill>
        <p:spPr>
          <a:xfrm>
            <a:off x="192971" y="1013936"/>
            <a:ext cx="11999029" cy="58440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31935" y="2177033"/>
            <a:ext cx="9298299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dk1"/>
                </a:solidFill>
              </a:rPr>
              <a:t>1. Turn to Page 10. What does Dr Smart do?(</a:t>
            </a:r>
            <a:r>
              <a:rPr lang="zh-CN" altLang="en-US" sz="2800" b="1" dirty="0">
                <a:solidFill>
                  <a:schemeClr val="dk1"/>
                </a:solidFill>
              </a:rPr>
              <a:t>问职业</a:t>
            </a:r>
            <a:r>
              <a:rPr lang="en-US" altLang="zh-CN" sz="2800" b="1" dirty="0">
                <a:solidFill>
                  <a:schemeClr val="dk1"/>
                </a:solidFill>
              </a:rPr>
              <a:t>)</a:t>
            </a:r>
            <a:endParaRPr lang="en-US" altLang="zh-CN" sz="2800" b="1"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chemeClr val="dk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87815" y="3959478"/>
            <a:ext cx="9298299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dk1"/>
                </a:solidFill>
                <a:highlight>
                  <a:srgbClr val="FFFF00"/>
                </a:highlight>
              </a:rPr>
              <a:t>1. He is a scientist</a:t>
            </a:r>
            <a:r>
              <a:rPr lang="en-US" altLang="zh-CN" sz="2800" b="1" dirty="0">
                <a:solidFill>
                  <a:schemeClr val="dk1"/>
                </a:solidFill>
              </a:rPr>
              <a:t>.</a:t>
            </a:r>
            <a:endParaRPr lang="en-US" altLang="zh-CN" sz="2800" b="1"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 Read on Own</a:t>
            </a:r>
            <a:endParaRPr lang="en-US" altLang="zh-CN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973601" y="277470"/>
            <a:ext cx="4139634" cy="3987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2000" dirty="0"/>
              <a:t>Look at the picture on title page. </a:t>
            </a:r>
            <a:endParaRPr lang="en-US" sz="2000" dirty="0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screen"/>
          <a:srcRect l="12753" t="24014" r="30382" b="34143"/>
          <a:stretch>
            <a:fillRect/>
          </a:stretch>
        </p:blipFill>
        <p:spPr>
          <a:xfrm>
            <a:off x="192971" y="1013936"/>
            <a:ext cx="11999029" cy="58440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31935" y="2177033"/>
            <a:ext cx="9298299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dk1"/>
                </a:solidFill>
              </a:rPr>
              <a:t>2. Turn to Page 11. Why</a:t>
            </a:r>
            <a:r>
              <a:rPr lang="zh-CN" altLang="en-US" sz="2800" b="1" dirty="0">
                <a:solidFill>
                  <a:schemeClr val="dk1"/>
                </a:solidFill>
              </a:rPr>
              <a:t>（为什么）</a:t>
            </a:r>
            <a:r>
              <a:rPr lang="en-US" altLang="zh-CN" sz="2800" b="1" dirty="0">
                <a:solidFill>
                  <a:schemeClr val="dk1"/>
                </a:solidFill>
              </a:rPr>
              <a:t> does Dr Smart want to make a machine</a:t>
            </a:r>
            <a:r>
              <a:rPr lang="zh-CN" altLang="en-US" sz="2800" b="1" dirty="0">
                <a:solidFill>
                  <a:schemeClr val="dk1"/>
                </a:solidFill>
              </a:rPr>
              <a:t>（开发一台机器）</a:t>
            </a:r>
            <a:r>
              <a:rPr lang="en-US" altLang="zh-CN" sz="2800" b="1" dirty="0">
                <a:solidFill>
                  <a:schemeClr val="dk1"/>
                </a:solidFill>
              </a:rPr>
              <a:t>?</a:t>
            </a:r>
            <a:endParaRPr lang="en-US" altLang="zh-CN" sz="2800" b="1"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chemeClr val="dk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87815" y="3959478"/>
            <a:ext cx="9298299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dk1"/>
                </a:solidFill>
                <a:highlight>
                  <a:srgbClr val="FFFF00"/>
                </a:highlight>
              </a:rPr>
              <a:t> 2.I don’t  like raining</a:t>
            </a:r>
            <a:r>
              <a:rPr lang="en-US" altLang="zh-CN" sz="2800" b="1" dirty="0">
                <a:solidFill>
                  <a:schemeClr val="dk1"/>
                </a:solidFill>
              </a:rPr>
              <a:t>.</a:t>
            </a:r>
            <a:endParaRPr lang="en-US" altLang="zh-CN" sz="2800" b="1"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 Read on Own</a:t>
            </a:r>
            <a:endParaRPr lang="en-US" altLang="zh-CN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973601" y="277470"/>
            <a:ext cx="4139634" cy="3987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2000" dirty="0"/>
              <a:t>Look at the picture on title page. </a:t>
            </a:r>
            <a:endParaRPr lang="en-US" sz="2000" dirty="0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screen"/>
          <a:srcRect l="12753" t="24014" r="30382" b="34143"/>
          <a:stretch>
            <a:fillRect/>
          </a:stretch>
        </p:blipFill>
        <p:spPr>
          <a:xfrm>
            <a:off x="192971" y="1013936"/>
            <a:ext cx="11999029" cy="58440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31935" y="2177033"/>
            <a:ext cx="9298299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dk1"/>
                </a:solidFill>
              </a:rPr>
              <a:t>2. Turn to Page 11. Why</a:t>
            </a:r>
            <a:r>
              <a:rPr lang="zh-CN" altLang="en-US" sz="2800" b="1" dirty="0">
                <a:solidFill>
                  <a:schemeClr val="dk1"/>
                </a:solidFill>
              </a:rPr>
              <a:t>（为什么）</a:t>
            </a:r>
            <a:r>
              <a:rPr lang="en-US" altLang="zh-CN" sz="2800" b="1" dirty="0">
                <a:solidFill>
                  <a:schemeClr val="dk1"/>
                </a:solidFill>
              </a:rPr>
              <a:t> does Dr Smart want to make a machine</a:t>
            </a:r>
            <a:r>
              <a:rPr lang="zh-CN" altLang="en-US" sz="2800" b="1" dirty="0">
                <a:solidFill>
                  <a:schemeClr val="dk1"/>
                </a:solidFill>
              </a:rPr>
              <a:t>（开发一台机器）</a:t>
            </a:r>
            <a:r>
              <a:rPr lang="en-US" altLang="zh-CN" sz="2800" b="1" dirty="0">
                <a:solidFill>
                  <a:schemeClr val="dk1"/>
                </a:solidFill>
              </a:rPr>
              <a:t>?</a:t>
            </a:r>
            <a:endParaRPr lang="en-US" altLang="zh-CN" sz="2800" b="1"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chemeClr val="dk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87815" y="3959478"/>
            <a:ext cx="9298299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dk1"/>
                </a:solidFill>
                <a:highlight>
                  <a:srgbClr val="FFFF00"/>
                </a:highlight>
              </a:rPr>
              <a:t> 2.He doesn’t like raining</a:t>
            </a:r>
            <a:r>
              <a:rPr lang="en-US" altLang="zh-CN" sz="2800" b="1" dirty="0">
                <a:solidFill>
                  <a:schemeClr val="dk1"/>
                </a:solidFill>
              </a:rPr>
              <a:t>.</a:t>
            </a:r>
            <a:endParaRPr lang="en-US" altLang="zh-CN" sz="2800" b="1"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 Read on Own</a:t>
            </a:r>
            <a:endParaRPr lang="en-US" altLang="zh-CN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973601" y="277470"/>
            <a:ext cx="4139634" cy="3987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2000" dirty="0"/>
              <a:t>Look at the picture on title page. </a:t>
            </a:r>
            <a:endParaRPr lang="en-US" sz="2000" dirty="0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screen"/>
          <a:srcRect l="12753" t="24014" r="30382" b="34143"/>
          <a:stretch>
            <a:fillRect/>
          </a:stretch>
        </p:blipFill>
        <p:spPr>
          <a:xfrm>
            <a:off x="192971" y="1013936"/>
            <a:ext cx="11999029" cy="58440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31935" y="2177033"/>
            <a:ext cx="9298299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dk1"/>
                </a:solidFill>
              </a:rPr>
              <a:t>3. Turn to Page 12. What is the weather like? </a:t>
            </a:r>
            <a:endParaRPr lang="en-US" altLang="zh-CN" sz="2800" b="1"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chemeClr val="dk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87815" y="3959478"/>
            <a:ext cx="9298299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dk1"/>
                </a:solidFill>
                <a:highlight>
                  <a:srgbClr val="FFFF00"/>
                </a:highlight>
              </a:rPr>
              <a:t>3.What a warm day !</a:t>
            </a:r>
            <a:endParaRPr lang="en-US" altLang="zh-CN" sz="2800" b="1"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 Read on Own</a:t>
            </a:r>
            <a:endParaRPr lang="en-US" altLang="zh-CN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973601" y="277470"/>
            <a:ext cx="4139634" cy="3987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2000" dirty="0"/>
              <a:t>Look at the picture on title page. </a:t>
            </a:r>
            <a:endParaRPr lang="en-US" sz="2000" dirty="0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screen"/>
          <a:srcRect l="12753" t="24014" r="30382" b="34143"/>
          <a:stretch>
            <a:fillRect/>
          </a:stretch>
        </p:blipFill>
        <p:spPr>
          <a:xfrm>
            <a:off x="192971" y="1013936"/>
            <a:ext cx="11999029" cy="58440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31935" y="2177033"/>
            <a:ext cx="9298299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dk1"/>
                </a:solidFill>
              </a:rPr>
              <a:t>4. Turn to Page 13. How is the weather now? </a:t>
            </a:r>
            <a:endParaRPr lang="en-US" altLang="zh-CN" sz="2800" b="1"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chemeClr val="dk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4205" y="3168015"/>
            <a:ext cx="1137475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dk1"/>
                </a:solidFill>
                <a:highlight>
                  <a:srgbClr val="FFFF00"/>
                </a:highlight>
              </a:rPr>
              <a:t>A big wind comes--It starts to snow-- the sun comes out -- it rains</a:t>
            </a:r>
            <a:r>
              <a:rPr lang="en-US" altLang="zh-CN" sz="2800" b="1" dirty="0">
                <a:solidFill>
                  <a:schemeClr val="dk1"/>
                </a:solidFill>
              </a:rPr>
              <a:t>.</a:t>
            </a:r>
            <a:endParaRPr lang="en-US" altLang="zh-CN" sz="2800" b="1"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 Read on Own</a:t>
            </a:r>
            <a:endParaRPr lang="en-US" altLang="zh-CN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973601" y="277470"/>
            <a:ext cx="4139634" cy="3987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2000" dirty="0"/>
              <a:t>Look at the picture on title page. </a:t>
            </a:r>
            <a:endParaRPr lang="en-US" sz="2000" dirty="0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screen"/>
          <a:srcRect l="12753" t="24014" r="30382" b="34143"/>
          <a:stretch>
            <a:fillRect/>
          </a:stretch>
        </p:blipFill>
        <p:spPr>
          <a:xfrm>
            <a:off x="192971" y="1013936"/>
            <a:ext cx="11999029" cy="58440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31935" y="2177033"/>
            <a:ext cx="9298299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dk1"/>
                </a:solidFill>
              </a:rPr>
              <a:t>4. Turn to Page 13. How is the weather now? </a:t>
            </a:r>
            <a:endParaRPr lang="en-US" altLang="zh-CN" sz="2800" b="1"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chemeClr val="dk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87815" y="3959478"/>
            <a:ext cx="9298299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dk1"/>
                </a:solidFill>
                <a:highlight>
                  <a:srgbClr val="FFFF00"/>
                </a:highlight>
              </a:rPr>
              <a:t>1. A mess</a:t>
            </a:r>
            <a:r>
              <a:rPr lang="en-US" altLang="zh-CN" sz="2800" b="1" dirty="0">
                <a:solidFill>
                  <a:schemeClr val="dk1"/>
                </a:solidFill>
              </a:rPr>
              <a:t>.</a:t>
            </a:r>
            <a:endParaRPr lang="en-US" altLang="zh-CN" sz="2800" b="1"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 Read on Own</a:t>
            </a:r>
            <a:endParaRPr lang="en-US" altLang="zh-CN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973601" y="277470"/>
            <a:ext cx="4139634" cy="3987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2000" dirty="0"/>
              <a:t>Look at the picture on title page. </a:t>
            </a:r>
            <a:endParaRPr lang="en-US" sz="2000" dirty="0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screen"/>
          <a:srcRect l="12753" t="24014" r="30382" b="34143"/>
          <a:stretch>
            <a:fillRect/>
          </a:stretch>
        </p:blipFill>
        <p:spPr>
          <a:xfrm>
            <a:off x="192971" y="1013936"/>
            <a:ext cx="11999029" cy="58440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31935" y="2177033"/>
            <a:ext cx="9298299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dk1"/>
                </a:solidFill>
              </a:rPr>
              <a:t>5. Turn to Page 14. Why</a:t>
            </a:r>
            <a:r>
              <a:rPr lang="zh-CN" altLang="en-US" sz="2800" b="1" dirty="0">
                <a:solidFill>
                  <a:schemeClr val="dk1"/>
                </a:solidFill>
              </a:rPr>
              <a:t>（为什么）</a:t>
            </a:r>
            <a:r>
              <a:rPr lang="en-US" altLang="zh-CN" sz="2800" b="1" dirty="0">
                <a:solidFill>
                  <a:schemeClr val="dk1"/>
                </a:solidFill>
              </a:rPr>
              <a:t> is Dr Smart sad?</a:t>
            </a:r>
            <a:endParaRPr lang="zh-CN" altLang="en-US" sz="2800" b="1" dirty="0">
              <a:solidFill>
                <a:schemeClr val="dk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87815" y="3959478"/>
            <a:ext cx="9298299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dk1"/>
                </a:solidFill>
                <a:highlight>
                  <a:srgbClr val="FFFF00"/>
                </a:highlight>
              </a:rPr>
              <a:t>5. The machine breaks</a:t>
            </a:r>
            <a:r>
              <a:rPr lang="en-US" altLang="zh-CN" sz="2800" b="1" dirty="0">
                <a:solidFill>
                  <a:schemeClr val="dk1"/>
                </a:solidFill>
              </a:rPr>
              <a:t>.</a:t>
            </a:r>
            <a:endParaRPr lang="en-US" altLang="zh-CN" sz="2800" b="1"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478996" y="1106199"/>
            <a:ext cx="13190525" cy="5580000"/>
          </a:xfrm>
          <a:prstGeom prst="rect">
            <a:avLst/>
          </a:prstGeom>
        </p:spPr>
      </p:pic>
      <p:sp>
        <p:nvSpPr>
          <p:cNvPr id="17" name="内容占位符 2"/>
          <p:cNvSpPr txBox="1"/>
          <p:nvPr/>
        </p:nvSpPr>
        <p:spPr>
          <a:xfrm>
            <a:off x="3933948" y="281892"/>
            <a:ext cx="5072891" cy="3996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/>
              <a:t>Find the five differences in the two pictures.</a:t>
            </a:r>
            <a:endParaRPr lang="en-US" altLang="zh-CN" sz="20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  After Reading</a:t>
            </a:r>
            <a:endParaRPr lang="en-US" altLang="zh-CN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pic>
        <p:nvPicPr>
          <p:cNvPr id="95" name="图片 9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592" y="6089045"/>
            <a:ext cx="757880" cy="742028"/>
          </a:xfrm>
          <a:prstGeom prst="rect">
            <a:avLst/>
          </a:prstGeom>
        </p:spPr>
      </p:pic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990600" y="1176338"/>
            <a:ext cx="10210800" cy="543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6950" y="1182688"/>
            <a:ext cx="1020763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17713" y="1182688"/>
            <a:ext cx="101917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36888" y="1182688"/>
            <a:ext cx="101917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56063" y="1182688"/>
            <a:ext cx="101917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75238" y="1182688"/>
            <a:ext cx="101917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094413" y="1182688"/>
            <a:ext cx="101917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113588" y="1182688"/>
            <a:ext cx="1020763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134350" y="1182688"/>
            <a:ext cx="101917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9153525" y="1182688"/>
            <a:ext cx="101917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0172700" y="1182688"/>
            <a:ext cx="1020763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996950" y="1862138"/>
            <a:ext cx="102076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017713" y="1862138"/>
            <a:ext cx="10191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036888" y="1862138"/>
            <a:ext cx="10191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4056063" y="1862138"/>
            <a:ext cx="10191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5075238" y="1862138"/>
            <a:ext cx="10191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6094413" y="1862138"/>
            <a:ext cx="10191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113588" y="1862138"/>
            <a:ext cx="102076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8134350" y="1862138"/>
            <a:ext cx="10191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9153525" y="1862138"/>
            <a:ext cx="10191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10172700" y="1862138"/>
            <a:ext cx="102076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996950" y="2538413"/>
            <a:ext cx="1020763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2017713" y="2538413"/>
            <a:ext cx="101917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3036888" y="2538413"/>
            <a:ext cx="101917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4056063" y="2538413"/>
            <a:ext cx="101917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5075238" y="2538413"/>
            <a:ext cx="101917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6094413" y="2538413"/>
            <a:ext cx="101917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7113588" y="2538413"/>
            <a:ext cx="1020763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8134350" y="2538413"/>
            <a:ext cx="101917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9153525" y="2538413"/>
            <a:ext cx="101917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10172700" y="2538413"/>
            <a:ext cx="1020763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996950" y="3216276"/>
            <a:ext cx="1020763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35"/>
          <a:srcRect/>
          <a:stretch>
            <a:fillRect/>
          </a:stretch>
        </p:blipFill>
        <p:spPr bwMode="auto">
          <a:xfrm>
            <a:off x="2017713" y="3216276"/>
            <a:ext cx="101917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36"/>
          <a:srcRect/>
          <a:stretch>
            <a:fillRect/>
          </a:stretch>
        </p:blipFill>
        <p:spPr bwMode="auto">
          <a:xfrm>
            <a:off x="3036888" y="3216276"/>
            <a:ext cx="101917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37"/>
          <a:srcRect/>
          <a:stretch>
            <a:fillRect/>
          </a:stretch>
        </p:blipFill>
        <p:spPr bwMode="auto">
          <a:xfrm>
            <a:off x="4056063" y="3216276"/>
            <a:ext cx="101917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3" name="Picture 39"/>
          <p:cNvPicPr>
            <a:picLocks noChangeAspect="1" noChangeArrowheads="1"/>
          </p:cNvPicPr>
          <p:nvPr/>
        </p:nvPicPr>
        <p:blipFill>
          <a:blip r:embed="rId38"/>
          <a:srcRect/>
          <a:stretch>
            <a:fillRect/>
          </a:stretch>
        </p:blipFill>
        <p:spPr bwMode="auto">
          <a:xfrm>
            <a:off x="5075238" y="3216276"/>
            <a:ext cx="101917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4" name="Picture 40"/>
          <p:cNvPicPr>
            <a:picLocks noChangeAspect="1" noChangeArrowheads="1"/>
          </p:cNvPicPr>
          <p:nvPr/>
        </p:nvPicPr>
        <p:blipFill>
          <a:blip r:embed="rId39"/>
          <a:srcRect/>
          <a:stretch>
            <a:fillRect/>
          </a:stretch>
        </p:blipFill>
        <p:spPr bwMode="auto">
          <a:xfrm>
            <a:off x="6094413" y="3216276"/>
            <a:ext cx="101917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" name="Picture 41"/>
          <p:cNvPicPr>
            <a:picLocks noChangeAspect="1" noChangeArrowheads="1"/>
          </p:cNvPicPr>
          <p:nvPr/>
        </p:nvPicPr>
        <p:blipFill>
          <a:blip r:embed="rId40"/>
          <a:srcRect/>
          <a:stretch>
            <a:fillRect/>
          </a:stretch>
        </p:blipFill>
        <p:spPr bwMode="auto">
          <a:xfrm>
            <a:off x="7113588" y="3216276"/>
            <a:ext cx="1020763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41"/>
          <a:srcRect/>
          <a:stretch>
            <a:fillRect/>
          </a:stretch>
        </p:blipFill>
        <p:spPr bwMode="auto">
          <a:xfrm>
            <a:off x="8134350" y="3216276"/>
            <a:ext cx="101917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7" name="Picture 43"/>
          <p:cNvPicPr>
            <a:picLocks noChangeAspect="1" noChangeArrowheads="1"/>
          </p:cNvPicPr>
          <p:nvPr/>
        </p:nvPicPr>
        <p:blipFill>
          <a:blip r:embed="rId42"/>
          <a:srcRect/>
          <a:stretch>
            <a:fillRect/>
          </a:stretch>
        </p:blipFill>
        <p:spPr bwMode="auto">
          <a:xfrm>
            <a:off x="9153525" y="3216276"/>
            <a:ext cx="101917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8" name="Picture 44"/>
          <p:cNvPicPr>
            <a:picLocks noChangeAspect="1" noChangeArrowheads="1"/>
          </p:cNvPicPr>
          <p:nvPr/>
        </p:nvPicPr>
        <p:blipFill>
          <a:blip r:embed="rId43"/>
          <a:srcRect/>
          <a:stretch>
            <a:fillRect/>
          </a:stretch>
        </p:blipFill>
        <p:spPr bwMode="auto">
          <a:xfrm>
            <a:off x="10172700" y="3216276"/>
            <a:ext cx="1020763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9" name="Picture 45"/>
          <p:cNvPicPr>
            <a:picLocks noChangeAspect="1" noChangeArrowheads="1"/>
          </p:cNvPicPr>
          <p:nvPr/>
        </p:nvPicPr>
        <p:blipFill>
          <a:blip r:embed="rId44"/>
          <a:srcRect/>
          <a:stretch>
            <a:fillRect/>
          </a:stretch>
        </p:blipFill>
        <p:spPr bwMode="auto">
          <a:xfrm>
            <a:off x="996950" y="3894138"/>
            <a:ext cx="1020763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0" name="Picture 46"/>
          <p:cNvPicPr>
            <a:picLocks noChangeAspect="1" noChangeArrowheads="1"/>
          </p:cNvPicPr>
          <p:nvPr/>
        </p:nvPicPr>
        <p:blipFill>
          <a:blip r:embed="rId45"/>
          <a:srcRect/>
          <a:stretch>
            <a:fillRect/>
          </a:stretch>
        </p:blipFill>
        <p:spPr bwMode="auto">
          <a:xfrm>
            <a:off x="2017713" y="3894138"/>
            <a:ext cx="101917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1" name="Picture 47"/>
          <p:cNvPicPr>
            <a:picLocks noChangeAspect="1" noChangeArrowheads="1"/>
          </p:cNvPicPr>
          <p:nvPr/>
        </p:nvPicPr>
        <p:blipFill>
          <a:blip r:embed="rId46"/>
          <a:srcRect/>
          <a:stretch>
            <a:fillRect/>
          </a:stretch>
        </p:blipFill>
        <p:spPr bwMode="auto">
          <a:xfrm>
            <a:off x="3036888" y="3894138"/>
            <a:ext cx="101917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2" name="Picture 48"/>
          <p:cNvPicPr>
            <a:picLocks noChangeAspect="1" noChangeArrowheads="1"/>
          </p:cNvPicPr>
          <p:nvPr/>
        </p:nvPicPr>
        <p:blipFill>
          <a:blip r:embed="rId47"/>
          <a:srcRect/>
          <a:stretch>
            <a:fillRect/>
          </a:stretch>
        </p:blipFill>
        <p:spPr bwMode="auto">
          <a:xfrm>
            <a:off x="4056063" y="3894138"/>
            <a:ext cx="101917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3" name="Picture 49"/>
          <p:cNvPicPr>
            <a:picLocks noChangeAspect="1" noChangeArrowheads="1"/>
          </p:cNvPicPr>
          <p:nvPr/>
        </p:nvPicPr>
        <p:blipFill>
          <a:blip r:embed="rId48"/>
          <a:srcRect/>
          <a:stretch>
            <a:fillRect/>
          </a:stretch>
        </p:blipFill>
        <p:spPr bwMode="auto">
          <a:xfrm>
            <a:off x="5075238" y="3894138"/>
            <a:ext cx="101917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49"/>
          <a:srcRect/>
          <a:stretch>
            <a:fillRect/>
          </a:stretch>
        </p:blipFill>
        <p:spPr bwMode="auto">
          <a:xfrm>
            <a:off x="6094413" y="3894138"/>
            <a:ext cx="101917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" name="Picture 51"/>
          <p:cNvPicPr>
            <a:picLocks noChangeAspect="1" noChangeArrowheads="1"/>
          </p:cNvPicPr>
          <p:nvPr/>
        </p:nvPicPr>
        <p:blipFill>
          <a:blip r:embed="rId50"/>
          <a:srcRect/>
          <a:stretch>
            <a:fillRect/>
          </a:stretch>
        </p:blipFill>
        <p:spPr bwMode="auto">
          <a:xfrm>
            <a:off x="7113588" y="3894138"/>
            <a:ext cx="1020763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6" name="Picture 52"/>
          <p:cNvPicPr>
            <a:picLocks noChangeAspect="1" noChangeArrowheads="1"/>
          </p:cNvPicPr>
          <p:nvPr/>
        </p:nvPicPr>
        <p:blipFill>
          <a:blip r:embed="rId51"/>
          <a:srcRect/>
          <a:stretch>
            <a:fillRect/>
          </a:stretch>
        </p:blipFill>
        <p:spPr bwMode="auto">
          <a:xfrm>
            <a:off x="8134350" y="3894138"/>
            <a:ext cx="101917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7" name="Picture 53"/>
          <p:cNvPicPr>
            <a:picLocks noChangeAspect="1" noChangeArrowheads="1"/>
          </p:cNvPicPr>
          <p:nvPr/>
        </p:nvPicPr>
        <p:blipFill>
          <a:blip r:embed="rId52"/>
          <a:srcRect/>
          <a:stretch>
            <a:fillRect/>
          </a:stretch>
        </p:blipFill>
        <p:spPr bwMode="auto">
          <a:xfrm>
            <a:off x="9153525" y="3894138"/>
            <a:ext cx="101917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8" name="Picture 54"/>
          <p:cNvPicPr>
            <a:picLocks noChangeAspect="1" noChangeArrowheads="1"/>
          </p:cNvPicPr>
          <p:nvPr/>
        </p:nvPicPr>
        <p:blipFill>
          <a:blip r:embed="rId53"/>
          <a:srcRect/>
          <a:stretch>
            <a:fillRect/>
          </a:stretch>
        </p:blipFill>
        <p:spPr bwMode="auto">
          <a:xfrm>
            <a:off x="10172700" y="3894138"/>
            <a:ext cx="1020763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9" name="Picture 55"/>
          <p:cNvPicPr>
            <a:picLocks noChangeAspect="1" noChangeArrowheads="1"/>
          </p:cNvPicPr>
          <p:nvPr/>
        </p:nvPicPr>
        <p:blipFill>
          <a:blip r:embed="rId54"/>
          <a:srcRect/>
          <a:stretch>
            <a:fillRect/>
          </a:stretch>
        </p:blipFill>
        <p:spPr bwMode="auto">
          <a:xfrm>
            <a:off x="996950" y="4572001"/>
            <a:ext cx="102076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0" name="Picture 56"/>
          <p:cNvPicPr>
            <a:picLocks noChangeAspect="1" noChangeArrowheads="1"/>
          </p:cNvPicPr>
          <p:nvPr/>
        </p:nvPicPr>
        <p:blipFill>
          <a:blip r:embed="rId55"/>
          <a:srcRect/>
          <a:stretch>
            <a:fillRect/>
          </a:stretch>
        </p:blipFill>
        <p:spPr bwMode="auto">
          <a:xfrm>
            <a:off x="2017713" y="4572001"/>
            <a:ext cx="10191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1" name="Picture 57"/>
          <p:cNvPicPr>
            <a:picLocks noChangeAspect="1" noChangeArrowheads="1"/>
          </p:cNvPicPr>
          <p:nvPr/>
        </p:nvPicPr>
        <p:blipFill>
          <a:blip r:embed="rId56"/>
          <a:srcRect/>
          <a:stretch>
            <a:fillRect/>
          </a:stretch>
        </p:blipFill>
        <p:spPr bwMode="auto">
          <a:xfrm>
            <a:off x="3036888" y="4572001"/>
            <a:ext cx="10191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2" name="Picture 58"/>
          <p:cNvPicPr>
            <a:picLocks noChangeAspect="1" noChangeArrowheads="1"/>
          </p:cNvPicPr>
          <p:nvPr/>
        </p:nvPicPr>
        <p:blipFill>
          <a:blip r:embed="rId57"/>
          <a:srcRect/>
          <a:stretch>
            <a:fillRect/>
          </a:stretch>
        </p:blipFill>
        <p:spPr bwMode="auto">
          <a:xfrm>
            <a:off x="4056063" y="4572001"/>
            <a:ext cx="10191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3" name="Picture 59"/>
          <p:cNvPicPr>
            <a:picLocks noChangeAspect="1" noChangeArrowheads="1"/>
          </p:cNvPicPr>
          <p:nvPr/>
        </p:nvPicPr>
        <p:blipFill>
          <a:blip r:embed="rId58"/>
          <a:srcRect/>
          <a:stretch>
            <a:fillRect/>
          </a:stretch>
        </p:blipFill>
        <p:spPr bwMode="auto">
          <a:xfrm>
            <a:off x="5075238" y="4572001"/>
            <a:ext cx="10191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4" name="Picture 60"/>
          <p:cNvPicPr>
            <a:picLocks noChangeAspect="1" noChangeArrowheads="1"/>
          </p:cNvPicPr>
          <p:nvPr/>
        </p:nvPicPr>
        <p:blipFill>
          <a:blip r:embed="rId59"/>
          <a:srcRect/>
          <a:stretch>
            <a:fillRect/>
          </a:stretch>
        </p:blipFill>
        <p:spPr bwMode="auto">
          <a:xfrm>
            <a:off x="6094413" y="4572001"/>
            <a:ext cx="10191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" name="Picture 61"/>
          <p:cNvPicPr>
            <a:picLocks noChangeAspect="1" noChangeArrowheads="1"/>
          </p:cNvPicPr>
          <p:nvPr/>
        </p:nvPicPr>
        <p:blipFill>
          <a:blip r:embed="rId60"/>
          <a:srcRect/>
          <a:stretch>
            <a:fillRect/>
          </a:stretch>
        </p:blipFill>
        <p:spPr bwMode="auto">
          <a:xfrm>
            <a:off x="7113588" y="4572001"/>
            <a:ext cx="102076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6" name="Picture 62"/>
          <p:cNvPicPr>
            <a:picLocks noChangeAspect="1" noChangeArrowheads="1"/>
          </p:cNvPicPr>
          <p:nvPr/>
        </p:nvPicPr>
        <p:blipFill>
          <a:blip r:embed="rId61"/>
          <a:srcRect/>
          <a:stretch>
            <a:fillRect/>
          </a:stretch>
        </p:blipFill>
        <p:spPr bwMode="auto">
          <a:xfrm>
            <a:off x="8134350" y="4572001"/>
            <a:ext cx="10191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7" name="Picture 63"/>
          <p:cNvPicPr>
            <a:picLocks noChangeAspect="1" noChangeArrowheads="1"/>
          </p:cNvPicPr>
          <p:nvPr/>
        </p:nvPicPr>
        <p:blipFill>
          <a:blip r:embed="rId62"/>
          <a:srcRect/>
          <a:stretch>
            <a:fillRect/>
          </a:stretch>
        </p:blipFill>
        <p:spPr bwMode="auto">
          <a:xfrm>
            <a:off x="9153525" y="4572001"/>
            <a:ext cx="10191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8" name="Picture 64"/>
          <p:cNvPicPr>
            <a:picLocks noChangeAspect="1" noChangeArrowheads="1"/>
          </p:cNvPicPr>
          <p:nvPr/>
        </p:nvPicPr>
        <p:blipFill>
          <a:blip r:embed="rId63"/>
          <a:srcRect/>
          <a:stretch>
            <a:fillRect/>
          </a:stretch>
        </p:blipFill>
        <p:spPr bwMode="auto">
          <a:xfrm>
            <a:off x="10172700" y="4572001"/>
            <a:ext cx="102076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9" name="Picture 65"/>
          <p:cNvPicPr>
            <a:picLocks noChangeAspect="1" noChangeArrowheads="1"/>
          </p:cNvPicPr>
          <p:nvPr/>
        </p:nvPicPr>
        <p:blipFill>
          <a:blip r:embed="rId64"/>
          <a:srcRect/>
          <a:stretch>
            <a:fillRect/>
          </a:stretch>
        </p:blipFill>
        <p:spPr bwMode="auto">
          <a:xfrm>
            <a:off x="996950" y="5248276"/>
            <a:ext cx="1020763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0" name="Picture 66"/>
          <p:cNvPicPr>
            <a:picLocks noChangeAspect="1" noChangeArrowheads="1"/>
          </p:cNvPicPr>
          <p:nvPr/>
        </p:nvPicPr>
        <p:blipFill>
          <a:blip r:embed="rId65"/>
          <a:srcRect/>
          <a:stretch>
            <a:fillRect/>
          </a:stretch>
        </p:blipFill>
        <p:spPr bwMode="auto">
          <a:xfrm>
            <a:off x="2017713" y="5248276"/>
            <a:ext cx="101917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1" name="Picture 67"/>
          <p:cNvPicPr>
            <a:picLocks noChangeAspect="1" noChangeArrowheads="1"/>
          </p:cNvPicPr>
          <p:nvPr/>
        </p:nvPicPr>
        <p:blipFill>
          <a:blip r:embed="rId66"/>
          <a:srcRect/>
          <a:stretch>
            <a:fillRect/>
          </a:stretch>
        </p:blipFill>
        <p:spPr bwMode="auto">
          <a:xfrm>
            <a:off x="3036888" y="5248276"/>
            <a:ext cx="101917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2" name="Picture 68"/>
          <p:cNvPicPr>
            <a:picLocks noChangeAspect="1" noChangeArrowheads="1"/>
          </p:cNvPicPr>
          <p:nvPr/>
        </p:nvPicPr>
        <p:blipFill>
          <a:blip r:embed="rId67"/>
          <a:srcRect/>
          <a:stretch>
            <a:fillRect/>
          </a:stretch>
        </p:blipFill>
        <p:spPr bwMode="auto">
          <a:xfrm>
            <a:off x="4056063" y="5248276"/>
            <a:ext cx="101917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3" name="Picture 69"/>
          <p:cNvPicPr>
            <a:picLocks noChangeAspect="1" noChangeArrowheads="1"/>
          </p:cNvPicPr>
          <p:nvPr/>
        </p:nvPicPr>
        <p:blipFill>
          <a:blip r:embed="rId68"/>
          <a:srcRect/>
          <a:stretch>
            <a:fillRect/>
          </a:stretch>
        </p:blipFill>
        <p:spPr bwMode="auto">
          <a:xfrm>
            <a:off x="5075238" y="5248276"/>
            <a:ext cx="101917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4" name="Picture 70"/>
          <p:cNvPicPr>
            <a:picLocks noChangeAspect="1" noChangeArrowheads="1"/>
          </p:cNvPicPr>
          <p:nvPr/>
        </p:nvPicPr>
        <p:blipFill>
          <a:blip r:embed="rId69"/>
          <a:srcRect/>
          <a:stretch>
            <a:fillRect/>
          </a:stretch>
        </p:blipFill>
        <p:spPr bwMode="auto">
          <a:xfrm>
            <a:off x="6094413" y="5248276"/>
            <a:ext cx="101917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" name="Picture 71"/>
          <p:cNvPicPr>
            <a:picLocks noChangeAspect="1" noChangeArrowheads="1"/>
          </p:cNvPicPr>
          <p:nvPr/>
        </p:nvPicPr>
        <p:blipFill>
          <a:blip r:embed="rId70"/>
          <a:srcRect/>
          <a:stretch>
            <a:fillRect/>
          </a:stretch>
        </p:blipFill>
        <p:spPr bwMode="auto">
          <a:xfrm>
            <a:off x="7113588" y="5248276"/>
            <a:ext cx="1020763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6" name="Picture 72"/>
          <p:cNvPicPr>
            <a:picLocks noChangeAspect="1" noChangeArrowheads="1"/>
          </p:cNvPicPr>
          <p:nvPr/>
        </p:nvPicPr>
        <p:blipFill>
          <a:blip r:embed="rId71"/>
          <a:srcRect/>
          <a:stretch>
            <a:fillRect/>
          </a:stretch>
        </p:blipFill>
        <p:spPr bwMode="auto">
          <a:xfrm>
            <a:off x="8134350" y="5248276"/>
            <a:ext cx="101917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7" name="Picture 73"/>
          <p:cNvPicPr>
            <a:picLocks noChangeAspect="1" noChangeArrowheads="1"/>
          </p:cNvPicPr>
          <p:nvPr/>
        </p:nvPicPr>
        <p:blipFill>
          <a:blip r:embed="rId72"/>
          <a:srcRect/>
          <a:stretch>
            <a:fillRect/>
          </a:stretch>
        </p:blipFill>
        <p:spPr bwMode="auto">
          <a:xfrm>
            <a:off x="9153525" y="5248276"/>
            <a:ext cx="101917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8" name="Picture 74"/>
          <p:cNvPicPr>
            <a:picLocks noChangeAspect="1" noChangeArrowheads="1"/>
          </p:cNvPicPr>
          <p:nvPr/>
        </p:nvPicPr>
        <p:blipFill>
          <a:blip r:embed="rId73"/>
          <a:srcRect/>
          <a:stretch>
            <a:fillRect/>
          </a:stretch>
        </p:blipFill>
        <p:spPr bwMode="auto">
          <a:xfrm>
            <a:off x="10172700" y="5248276"/>
            <a:ext cx="1020763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9" name="Picture 75"/>
          <p:cNvPicPr>
            <a:picLocks noChangeAspect="1" noChangeArrowheads="1"/>
          </p:cNvPicPr>
          <p:nvPr/>
        </p:nvPicPr>
        <p:blipFill>
          <a:blip r:embed="rId74"/>
          <a:srcRect/>
          <a:stretch>
            <a:fillRect/>
          </a:stretch>
        </p:blipFill>
        <p:spPr bwMode="auto">
          <a:xfrm>
            <a:off x="996950" y="5927726"/>
            <a:ext cx="102076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0" name="Picture 76"/>
          <p:cNvPicPr>
            <a:picLocks noChangeAspect="1" noChangeArrowheads="1"/>
          </p:cNvPicPr>
          <p:nvPr/>
        </p:nvPicPr>
        <p:blipFill>
          <a:blip r:embed="rId75"/>
          <a:srcRect/>
          <a:stretch>
            <a:fillRect/>
          </a:stretch>
        </p:blipFill>
        <p:spPr bwMode="auto">
          <a:xfrm>
            <a:off x="2017713" y="5927726"/>
            <a:ext cx="10191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1" name="Picture 77"/>
          <p:cNvPicPr>
            <a:picLocks noChangeAspect="1" noChangeArrowheads="1"/>
          </p:cNvPicPr>
          <p:nvPr/>
        </p:nvPicPr>
        <p:blipFill>
          <a:blip r:embed="rId76"/>
          <a:srcRect/>
          <a:stretch>
            <a:fillRect/>
          </a:stretch>
        </p:blipFill>
        <p:spPr bwMode="auto">
          <a:xfrm>
            <a:off x="3036888" y="5927726"/>
            <a:ext cx="10191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2" name="Picture 78"/>
          <p:cNvPicPr>
            <a:picLocks noChangeAspect="1" noChangeArrowheads="1"/>
          </p:cNvPicPr>
          <p:nvPr/>
        </p:nvPicPr>
        <p:blipFill>
          <a:blip r:embed="rId77"/>
          <a:srcRect/>
          <a:stretch>
            <a:fillRect/>
          </a:stretch>
        </p:blipFill>
        <p:spPr bwMode="auto">
          <a:xfrm>
            <a:off x="4056063" y="5927726"/>
            <a:ext cx="10191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3" name="Picture 79"/>
          <p:cNvPicPr>
            <a:picLocks noChangeAspect="1" noChangeArrowheads="1"/>
          </p:cNvPicPr>
          <p:nvPr/>
        </p:nvPicPr>
        <p:blipFill>
          <a:blip r:embed="rId78"/>
          <a:srcRect/>
          <a:stretch>
            <a:fillRect/>
          </a:stretch>
        </p:blipFill>
        <p:spPr bwMode="auto">
          <a:xfrm>
            <a:off x="5075238" y="5927726"/>
            <a:ext cx="10191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4" name="Picture 80"/>
          <p:cNvPicPr>
            <a:picLocks noChangeAspect="1" noChangeArrowheads="1"/>
          </p:cNvPicPr>
          <p:nvPr/>
        </p:nvPicPr>
        <p:blipFill>
          <a:blip r:embed="rId79"/>
          <a:srcRect/>
          <a:stretch>
            <a:fillRect/>
          </a:stretch>
        </p:blipFill>
        <p:spPr bwMode="auto">
          <a:xfrm>
            <a:off x="6094413" y="5927726"/>
            <a:ext cx="10191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5" name="Picture 81"/>
          <p:cNvPicPr>
            <a:picLocks noChangeAspect="1" noChangeArrowheads="1"/>
          </p:cNvPicPr>
          <p:nvPr/>
        </p:nvPicPr>
        <p:blipFill>
          <a:blip r:embed="rId80"/>
          <a:srcRect/>
          <a:stretch>
            <a:fillRect/>
          </a:stretch>
        </p:blipFill>
        <p:spPr bwMode="auto">
          <a:xfrm>
            <a:off x="7113588" y="5927726"/>
            <a:ext cx="102076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6" name="Picture 82"/>
          <p:cNvPicPr>
            <a:picLocks noChangeAspect="1" noChangeArrowheads="1"/>
          </p:cNvPicPr>
          <p:nvPr/>
        </p:nvPicPr>
        <p:blipFill>
          <a:blip r:embed="rId81"/>
          <a:srcRect/>
          <a:stretch>
            <a:fillRect/>
          </a:stretch>
        </p:blipFill>
        <p:spPr bwMode="auto">
          <a:xfrm>
            <a:off x="8134350" y="5927726"/>
            <a:ext cx="10191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7" name="Picture 83"/>
          <p:cNvPicPr>
            <a:picLocks noChangeAspect="1" noChangeArrowheads="1"/>
          </p:cNvPicPr>
          <p:nvPr/>
        </p:nvPicPr>
        <p:blipFill>
          <a:blip r:embed="rId82"/>
          <a:srcRect/>
          <a:stretch>
            <a:fillRect/>
          </a:stretch>
        </p:blipFill>
        <p:spPr bwMode="auto">
          <a:xfrm>
            <a:off x="9153525" y="5927726"/>
            <a:ext cx="10191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8" name="Picture 84"/>
          <p:cNvPicPr>
            <a:picLocks noChangeAspect="1" noChangeArrowheads="1"/>
          </p:cNvPicPr>
          <p:nvPr/>
        </p:nvPicPr>
        <p:blipFill>
          <a:blip r:embed="rId83"/>
          <a:srcRect/>
          <a:stretch>
            <a:fillRect/>
          </a:stretch>
        </p:blipFill>
        <p:spPr bwMode="auto">
          <a:xfrm>
            <a:off x="10172700" y="5927726"/>
            <a:ext cx="102076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" name="椭圆 89"/>
          <p:cNvSpPr/>
          <p:nvPr/>
        </p:nvSpPr>
        <p:spPr>
          <a:xfrm>
            <a:off x="6497411" y="4428473"/>
            <a:ext cx="750509" cy="60745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1" name="椭圆 90"/>
          <p:cNvSpPr/>
          <p:nvPr/>
        </p:nvSpPr>
        <p:spPr>
          <a:xfrm>
            <a:off x="7428833" y="5173312"/>
            <a:ext cx="750509" cy="60745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2" name="椭圆 91"/>
          <p:cNvSpPr/>
          <p:nvPr/>
        </p:nvSpPr>
        <p:spPr>
          <a:xfrm>
            <a:off x="8540573" y="4769462"/>
            <a:ext cx="750509" cy="60745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93" name="图片 92">
            <a:hlinkClick r:id="rId84" action="ppaction://hlinksldjump"/>
          </p:cNvPr>
          <p:cNvPicPr>
            <a:picLocks noChangeAspect="1"/>
          </p:cNvPicPr>
          <p:nvPr/>
        </p:nvPicPr>
        <p:blipFill>
          <a:blip r:embed="rId85" cstate="screen"/>
          <a:srcRect/>
          <a:stretch>
            <a:fillRect/>
          </a:stretch>
        </p:blipFill>
        <p:spPr>
          <a:xfrm>
            <a:off x="10442070" y="6330702"/>
            <a:ext cx="1341498" cy="312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6"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9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615129" y="1871755"/>
            <a:ext cx="8888228" cy="3742436"/>
            <a:chOff x="2135372" y="2034651"/>
            <a:chExt cx="7921256" cy="2788703"/>
          </a:xfrm>
        </p:grpSpPr>
        <p:sp>
          <p:nvSpPr>
            <p:cNvPr id="4" name="椭圆 3"/>
            <p:cNvSpPr/>
            <p:nvPr/>
          </p:nvSpPr>
          <p:spPr>
            <a:xfrm>
              <a:off x="2135372" y="2034651"/>
              <a:ext cx="7921256" cy="2788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2642285" y="2222635"/>
              <a:ext cx="7083823" cy="241273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椭圆 11"/>
            <p:cNvSpPr/>
            <p:nvPr/>
          </p:nvSpPr>
          <p:spPr>
            <a:xfrm>
              <a:off x="2793824" y="2232209"/>
              <a:ext cx="6695440" cy="2234323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" name="星形: 四角 14"/>
          <p:cNvSpPr/>
          <p:nvPr/>
        </p:nvSpPr>
        <p:spPr>
          <a:xfrm>
            <a:off x="2793825" y="1153161"/>
            <a:ext cx="512903" cy="586487"/>
          </a:xfrm>
          <a:prstGeom prst="star4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星形: 四角 16"/>
          <p:cNvSpPr/>
          <p:nvPr/>
        </p:nvSpPr>
        <p:spPr>
          <a:xfrm>
            <a:off x="1494186" y="2823642"/>
            <a:ext cx="512903" cy="586487"/>
          </a:xfrm>
          <a:prstGeom prst="star4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星形: 四角 18"/>
          <p:cNvSpPr/>
          <p:nvPr/>
        </p:nvSpPr>
        <p:spPr>
          <a:xfrm>
            <a:off x="8781033" y="1546941"/>
            <a:ext cx="512903" cy="586487"/>
          </a:xfrm>
          <a:prstGeom prst="star4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星形: 四角 19"/>
          <p:cNvSpPr/>
          <p:nvPr/>
        </p:nvSpPr>
        <p:spPr>
          <a:xfrm>
            <a:off x="10648507" y="3687630"/>
            <a:ext cx="512903" cy="586487"/>
          </a:xfrm>
          <a:prstGeom prst="star4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8" name="标题 1"/>
          <p:cNvSpPr>
            <a:spLocks noGrp="1"/>
          </p:cNvSpPr>
          <p:nvPr>
            <p:ph type="ctrTitle"/>
          </p:nvPr>
        </p:nvSpPr>
        <p:spPr>
          <a:xfrm>
            <a:off x="2810485" y="2914494"/>
            <a:ext cx="6695440" cy="1029011"/>
          </a:xfrm>
        </p:spPr>
        <p:txBody>
          <a:bodyPr>
            <a:noAutofit/>
          </a:bodyPr>
          <a:lstStyle/>
          <a:p>
            <a:r>
              <a:rPr lang="en-US" altLang="zh-CN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</a:t>
            </a:r>
            <a:r>
              <a:rPr lang="zh-CN" altLang="en-US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End</a:t>
            </a:r>
            <a:endParaRPr lang="en-US" altLang="zh-CN" sz="5400" b="1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729417" y="6040231"/>
            <a:ext cx="757880" cy="74202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651062" y="5677231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Blocking Words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427018" y="3217851"/>
            <a:ext cx="2035140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windy</a:t>
            </a:r>
            <a:endParaRPr lang="en-US" altLang="zh-CN" sz="34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8270354" y="2094461"/>
            <a:ext cx="3319666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EFD648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14" name="内容占位符 2"/>
          <p:cNvSpPr txBox="1"/>
          <p:nvPr/>
        </p:nvSpPr>
        <p:spPr>
          <a:xfrm>
            <a:off x="3958728" y="292654"/>
            <a:ext cx="3214710" cy="428628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Read, explain and TPR.</a:t>
            </a:r>
            <a:endParaRPr lang="en-US" sz="2000"/>
          </a:p>
          <a:p>
            <a:endParaRPr lang="en-US" sz="2000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4499726" y="2116884"/>
            <a:ext cx="3319666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EFD648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2" name="TextBox 19"/>
          <p:cNvSpPr txBox="1"/>
          <p:nvPr/>
        </p:nvSpPr>
        <p:spPr>
          <a:xfrm>
            <a:off x="1481628" y="4388156"/>
            <a:ext cx="2035140" cy="614045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en-US" altLang="zh-CN" sz="3400" b="1" dirty="0"/>
              <a:t>wind</a:t>
            </a:r>
            <a:endParaRPr lang="en-US" altLang="zh-CN" sz="3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6342388" y="1067156"/>
            <a:ext cx="4861221" cy="5325800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6342388" y="1067156"/>
            <a:ext cx="4896105" cy="5364000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1039464" y="1052430"/>
            <a:ext cx="4928965" cy="5400000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 Before Reading</a:t>
            </a:r>
            <a:endParaRPr lang="en-US" altLang="zh-CN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内容占位符 2"/>
          <p:cNvSpPr txBox="1"/>
          <p:nvPr/>
        </p:nvSpPr>
        <p:spPr>
          <a:xfrm>
            <a:off x="3925985" y="101221"/>
            <a:ext cx="5040560" cy="758397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000" dirty="0"/>
              <a:t>Look at the picture on title page. </a:t>
            </a:r>
            <a:endParaRPr lang="en-US" altLang="zh-CN" sz="2000" dirty="0"/>
          </a:p>
          <a:p>
            <a:pPr algn="l"/>
            <a:r>
              <a:rPr lang="en-US" sz="2000" dirty="0"/>
              <a:t>Talk about the questions in the blue block.</a:t>
            </a:r>
            <a:endParaRPr lang="en-US" sz="2000" dirty="0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6342388" y="1067156"/>
            <a:ext cx="4928965" cy="5400000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1039464" y="1052430"/>
            <a:ext cx="4928949" cy="5400000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1039464" y="1052430"/>
            <a:ext cx="4928949" cy="5400000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11" name="组合 10"/>
          <p:cNvGrpSpPr/>
          <p:nvPr/>
        </p:nvGrpSpPr>
        <p:grpSpPr>
          <a:xfrm>
            <a:off x="5873300" y="2586777"/>
            <a:ext cx="483107" cy="2331307"/>
            <a:chOff x="5701363" y="2002055"/>
            <a:chExt cx="811729" cy="3641043"/>
          </a:xfrm>
          <a:solidFill>
            <a:srgbClr val="0070C0"/>
          </a:solidFill>
        </p:grpSpPr>
        <p:sp>
          <p:nvSpPr>
            <p:cNvPr id="12" name="空心弧 11"/>
            <p:cNvSpPr/>
            <p:nvPr/>
          </p:nvSpPr>
          <p:spPr>
            <a:xfrm>
              <a:off x="5701364" y="2002055"/>
              <a:ext cx="789271" cy="452387"/>
            </a:xfrm>
            <a:prstGeom prst="blockArc">
              <a:avLst>
                <a:gd name="adj1" fmla="val 10800000"/>
                <a:gd name="adj2" fmla="val 5"/>
                <a:gd name="adj3" fmla="val 16489"/>
              </a:avLst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tx1"/>
                </a:solidFill>
              </a:endParaRPr>
            </a:p>
          </p:txBody>
        </p:sp>
        <p:sp>
          <p:nvSpPr>
            <p:cNvPr id="13" name="空心弧 12"/>
            <p:cNvSpPr/>
            <p:nvPr/>
          </p:nvSpPr>
          <p:spPr>
            <a:xfrm>
              <a:off x="5701363" y="3024835"/>
              <a:ext cx="789271" cy="452387"/>
            </a:xfrm>
            <a:prstGeom prst="blockArc">
              <a:avLst>
                <a:gd name="adj1" fmla="val 10800000"/>
                <a:gd name="adj2" fmla="val 5"/>
                <a:gd name="adj3" fmla="val 16489"/>
              </a:avLst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chemeClr val="tx1"/>
                </a:solidFill>
              </a:endParaRPr>
            </a:p>
          </p:txBody>
        </p:sp>
        <p:sp>
          <p:nvSpPr>
            <p:cNvPr id="14" name="空心弧 13"/>
            <p:cNvSpPr/>
            <p:nvPr/>
          </p:nvSpPr>
          <p:spPr>
            <a:xfrm>
              <a:off x="5710988" y="4047616"/>
              <a:ext cx="789271" cy="452387"/>
            </a:xfrm>
            <a:prstGeom prst="blockArc">
              <a:avLst>
                <a:gd name="adj1" fmla="val 10800000"/>
                <a:gd name="adj2" fmla="val 5"/>
                <a:gd name="adj3" fmla="val 16489"/>
              </a:avLst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tx1"/>
                </a:solidFill>
              </a:endParaRPr>
            </a:p>
          </p:txBody>
        </p:sp>
        <p:sp>
          <p:nvSpPr>
            <p:cNvPr id="16" name="空心弧 15"/>
            <p:cNvSpPr/>
            <p:nvPr/>
          </p:nvSpPr>
          <p:spPr>
            <a:xfrm>
              <a:off x="5723821" y="5190711"/>
              <a:ext cx="789271" cy="452387"/>
            </a:xfrm>
            <a:prstGeom prst="blockArc">
              <a:avLst>
                <a:gd name="adj1" fmla="val 10800000"/>
                <a:gd name="adj2" fmla="val 5"/>
                <a:gd name="adj3" fmla="val 16489"/>
              </a:avLst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tx1"/>
                </a:solidFill>
              </a:endParaRPr>
            </a:p>
          </p:txBody>
        </p:sp>
      </p:grpSp>
      <p:sp>
        <p:nvSpPr>
          <p:cNvPr id="35" name="内容占位符 2"/>
          <p:cNvSpPr txBox="1"/>
          <p:nvPr/>
        </p:nvSpPr>
        <p:spPr>
          <a:xfrm>
            <a:off x="3932246" y="287975"/>
            <a:ext cx="3748843" cy="431382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800" dirty="0"/>
              <a:t>What will happen?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651062" y="5677231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61" y="245358"/>
            <a:ext cx="3412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Blocking Words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629598" y="3217851"/>
            <a:ext cx="1991043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snowy</a:t>
            </a:r>
            <a:endParaRPr lang="en-US" altLang="zh-CN" sz="34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8563893" y="2010024"/>
            <a:ext cx="3082547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EFD648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15" name="内容占位符 2"/>
          <p:cNvSpPr txBox="1"/>
          <p:nvPr/>
        </p:nvSpPr>
        <p:spPr>
          <a:xfrm>
            <a:off x="3958728" y="292654"/>
            <a:ext cx="3214710" cy="428628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Read, explain and TPR.</a:t>
            </a:r>
            <a:endParaRPr lang="en-US" sz="2000"/>
          </a:p>
          <a:p>
            <a:endParaRPr lang="en-US" sz="2000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4889397" y="2010024"/>
            <a:ext cx="3082547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EFD648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2" name="TextBox 19"/>
          <p:cNvSpPr txBox="1"/>
          <p:nvPr/>
        </p:nvSpPr>
        <p:spPr>
          <a:xfrm>
            <a:off x="1684208" y="4164001"/>
            <a:ext cx="1991043" cy="614045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en-US" altLang="zh-CN" sz="3400" b="1" dirty="0"/>
              <a:t>snow</a:t>
            </a:r>
            <a:endParaRPr lang="en-US" altLang="zh-CN" sz="3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651062" y="5677231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81769" y="0"/>
            <a:ext cx="3674702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7427" y="245358"/>
            <a:ext cx="2156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Matching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885761" y="1144694"/>
            <a:ext cx="1861200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weather</a:t>
            </a:r>
            <a:endParaRPr lang="en-US" altLang="zh-CN" sz="3400" b="1" dirty="0"/>
          </a:p>
        </p:txBody>
      </p:sp>
      <p:sp>
        <p:nvSpPr>
          <p:cNvPr id="17" name="TextBox 19"/>
          <p:cNvSpPr txBox="1"/>
          <p:nvPr/>
        </p:nvSpPr>
        <p:spPr>
          <a:xfrm>
            <a:off x="5126181" y="1144694"/>
            <a:ext cx="1961971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sunny</a:t>
            </a:r>
            <a:endParaRPr lang="en-US" altLang="zh-CN" sz="3400" b="1" dirty="0"/>
          </a:p>
        </p:txBody>
      </p:sp>
      <p:sp>
        <p:nvSpPr>
          <p:cNvPr id="18" name="TextBox 19"/>
          <p:cNvSpPr txBox="1"/>
          <p:nvPr/>
        </p:nvSpPr>
        <p:spPr>
          <a:xfrm>
            <a:off x="9443459" y="1144694"/>
            <a:ext cx="1646506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rainy</a:t>
            </a:r>
            <a:endParaRPr lang="en-US" altLang="zh-CN" sz="3400" b="1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82424" y="3059333"/>
            <a:ext cx="2039221" cy="1548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10058579" y="3059333"/>
            <a:ext cx="2039221" cy="1548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sp>
        <p:nvSpPr>
          <p:cNvPr id="20" name="TextBox 19"/>
          <p:cNvSpPr txBox="1"/>
          <p:nvPr/>
        </p:nvSpPr>
        <p:spPr>
          <a:xfrm>
            <a:off x="1102034" y="6211727"/>
            <a:ext cx="1834889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windy</a:t>
            </a:r>
            <a:endParaRPr lang="en-US" altLang="zh-CN" sz="3400" b="1" dirty="0"/>
          </a:p>
        </p:txBody>
      </p:sp>
      <p:sp>
        <p:nvSpPr>
          <p:cNvPr id="31" name="TextBox 19"/>
          <p:cNvSpPr txBox="1"/>
          <p:nvPr/>
        </p:nvSpPr>
        <p:spPr>
          <a:xfrm>
            <a:off x="9068267" y="6189971"/>
            <a:ext cx="1646506" cy="615553"/>
          </a:xfrm>
          <a:prstGeom prst="rect">
            <a:avLst/>
          </a:prstGeom>
          <a:solidFill>
            <a:srgbClr val="DB6D5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3400" b="1" dirty="0"/>
              <a:t>snowy</a:t>
            </a:r>
            <a:endParaRPr lang="en-US" altLang="zh-CN" sz="3400" b="1" dirty="0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7564541" y="3059333"/>
            <a:ext cx="2039221" cy="1548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cxnSp>
        <p:nvCxnSpPr>
          <p:cNvPr id="3" name="直接连接符 2"/>
          <p:cNvCxnSpPr>
            <a:stCxn id="20" idx="0"/>
            <a:endCxn id="32" idx="2"/>
          </p:cNvCxnSpPr>
          <p:nvPr/>
        </p:nvCxnSpPr>
        <p:spPr>
          <a:xfrm flipV="1">
            <a:off x="2019479" y="4607333"/>
            <a:ext cx="6564673" cy="1604394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2576463" y="3059333"/>
            <a:ext cx="2039221" cy="1548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5070502" y="3059333"/>
            <a:ext cx="2039221" cy="1548000"/>
          </a:xfrm>
          <a:prstGeom prst="roundRect">
            <a:avLst>
              <a:gd name="adj" fmla="val 16667"/>
            </a:avLst>
          </a:prstGeom>
          <a:ln>
            <a:solidFill>
              <a:srgbClr val="EFD648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softRound"/>
            <a:contourClr>
              <a:srgbClr val="969696"/>
            </a:contourClr>
          </a:sp3d>
        </p:spPr>
      </p:pic>
      <p:cxnSp>
        <p:nvCxnSpPr>
          <p:cNvPr id="45" name="直接连接符 44"/>
          <p:cNvCxnSpPr>
            <a:stCxn id="19" idx="2"/>
            <a:endCxn id="41" idx="0"/>
          </p:cNvCxnSpPr>
          <p:nvPr/>
        </p:nvCxnSpPr>
        <p:spPr>
          <a:xfrm>
            <a:off x="1816361" y="1760247"/>
            <a:ext cx="1779713" cy="1299086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stCxn id="22" idx="0"/>
            <a:endCxn id="17" idx="2"/>
          </p:cNvCxnSpPr>
          <p:nvPr/>
        </p:nvCxnSpPr>
        <p:spPr>
          <a:xfrm flipV="1">
            <a:off x="1102035" y="1760247"/>
            <a:ext cx="5005132" cy="1299086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>
            <a:stCxn id="29" idx="0"/>
            <a:endCxn id="18" idx="2"/>
          </p:cNvCxnSpPr>
          <p:nvPr/>
        </p:nvCxnSpPr>
        <p:spPr>
          <a:xfrm flipH="1" flipV="1">
            <a:off x="10266712" y="1760247"/>
            <a:ext cx="811478" cy="1299086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stCxn id="44" idx="2"/>
            <a:endCxn id="31" idx="0"/>
          </p:cNvCxnSpPr>
          <p:nvPr/>
        </p:nvCxnSpPr>
        <p:spPr>
          <a:xfrm>
            <a:off x="6090113" y="4607333"/>
            <a:ext cx="3801407" cy="1582638"/>
          </a:xfrm>
          <a:prstGeom prst="line">
            <a:avLst/>
          </a:prstGeom>
          <a:ln w="57150">
            <a:solidFill>
              <a:srgbClr val="EFD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30544" y="-149160"/>
            <a:ext cx="1987717" cy="1927285"/>
            <a:chOff x="10430544" y="-149160"/>
            <a:chExt cx="1987717" cy="1927285"/>
          </a:xfrm>
        </p:grpSpPr>
        <p:sp>
          <p:nvSpPr>
            <p:cNvPr id="15" name="星形: 四角 14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星形: 四角 18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星形: 四角 19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8" name="星形: 四角 1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81770" y="0"/>
            <a:ext cx="3682469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42787" y="245358"/>
            <a:ext cx="1633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Theme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00699" y="55999"/>
            <a:ext cx="6018109" cy="6618366"/>
            <a:chOff x="3542523" y="76780"/>
            <a:chExt cx="6018109" cy="661836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 l="51315" t="11127" r="8813" b="10920"/>
            <a:stretch>
              <a:fillRect/>
            </a:stretch>
          </p:blipFill>
          <p:spPr>
            <a:xfrm>
              <a:off x="3542523" y="76780"/>
              <a:ext cx="6018109" cy="661836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4115527" y="635194"/>
              <a:ext cx="4901024" cy="589338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2" name="组合 1"/>
          <p:cNvGrpSpPr/>
          <p:nvPr/>
        </p:nvGrpSpPr>
        <p:grpSpPr>
          <a:xfrm>
            <a:off x="156368" y="2800671"/>
            <a:ext cx="3033105" cy="1256657"/>
            <a:chOff x="9675664" y="2633177"/>
            <a:chExt cx="3025847" cy="138800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9675664" y="2633177"/>
              <a:ext cx="3025847" cy="1388003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0124114" y="3065568"/>
              <a:ext cx="21289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DB6D5B"/>
                  </a:solidFill>
                  <a:latin typeface="Arial Black" panose="020B0A04020102020204" pitchFamily="34" charset="0"/>
                </a:rPr>
                <a:t>Free Talk</a:t>
              </a:r>
              <a:endParaRPr lang="zh-CN" altLang="en-US" sz="2800" dirty="0">
                <a:solidFill>
                  <a:srgbClr val="DB6D5B"/>
                </a:solidFill>
                <a:latin typeface="Arial Black" panose="020B0A04020102020204" pitchFamily="34" charset="0"/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4410710" y="3129280"/>
            <a:ext cx="4394835" cy="3378200"/>
          </a:xfrm>
          <a:prstGeom prst="rect">
            <a:avLst/>
          </a:prstGeom>
          <a:ln w="127000" cap="rnd">
            <a:solidFill>
              <a:srgbClr val="EFD648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651062" y="5677231"/>
            <a:ext cx="1507988" cy="1180769"/>
            <a:chOff x="10430544" y="-149160"/>
            <a:chExt cx="1987717" cy="1927285"/>
          </a:xfrm>
        </p:grpSpPr>
        <p:sp>
          <p:nvSpPr>
            <p:cNvPr id="24" name="星形: 四角 23"/>
            <p:cNvSpPr/>
            <p:nvPr/>
          </p:nvSpPr>
          <p:spPr>
            <a:xfrm>
              <a:off x="11430234" y="110509"/>
              <a:ext cx="312343" cy="346430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星形: 四角 24"/>
            <p:cNvSpPr/>
            <p:nvPr/>
          </p:nvSpPr>
          <p:spPr>
            <a:xfrm>
              <a:off x="10430544" y="364035"/>
              <a:ext cx="1449676" cy="1095883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星形: 四角 25"/>
            <p:cNvSpPr/>
            <p:nvPr/>
          </p:nvSpPr>
          <p:spPr>
            <a:xfrm>
              <a:off x="11486126" y="-149160"/>
              <a:ext cx="932135" cy="1256657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11486126" y="1093230"/>
              <a:ext cx="512902" cy="586486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8" name="星形: 四角 27"/>
            <p:cNvSpPr/>
            <p:nvPr/>
          </p:nvSpPr>
          <p:spPr>
            <a:xfrm>
              <a:off x="11052563" y="1479794"/>
              <a:ext cx="377672" cy="298331"/>
            </a:xfrm>
            <a:prstGeom prst="star4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81770" y="0"/>
            <a:ext cx="3682469" cy="10139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3779" y="245358"/>
            <a:ext cx="2331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DB6D5B"/>
                </a:solidFill>
                <a:latin typeface="Arial Black" panose="020B0A04020102020204" pitchFamily="34" charset="0"/>
              </a:rPr>
              <a:t>Book Intro</a:t>
            </a:r>
            <a:endParaRPr lang="zh-CN" altLang="en-US" sz="2800" dirty="0">
              <a:solidFill>
                <a:srgbClr val="DB6D5B"/>
              </a:solidFill>
              <a:latin typeface="Arial Black" panose="020B0A040201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334279" y="1844638"/>
            <a:ext cx="3277477" cy="293313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51315" t="11127" r="8813" b="10920"/>
          <a:stretch>
            <a:fillRect/>
          </a:stretch>
        </p:blipFill>
        <p:spPr>
          <a:xfrm>
            <a:off x="5884232" y="795932"/>
            <a:ext cx="5866632" cy="60620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6482982" y="1361130"/>
            <a:ext cx="4691400" cy="5186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文本框 15"/>
          <p:cNvSpPr txBox="1"/>
          <p:nvPr/>
        </p:nvSpPr>
        <p:spPr>
          <a:xfrm>
            <a:off x="1859069" y="2979406"/>
            <a:ext cx="1990413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>
                <a:latin typeface="Abadi MT Condensed Extra Bold" charset="0"/>
                <a:ea typeface="Abadi MT Condensed Extra Bold" charset="0"/>
                <a:cs typeface="Abadi MT Condensed Extra Bold" charset="0"/>
              </a:rPr>
              <a:t>Illustrator</a:t>
            </a:r>
            <a:endParaRPr lang="en-US" altLang="zh-CN" sz="2800" b="1" dirty="0">
              <a:latin typeface="Abadi MT Condensed Extra Bold" charset="0"/>
              <a:ea typeface="Abadi MT Condensed Extra Bold" charset="0"/>
              <a:cs typeface="Abadi MT Condensed Extra Bold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Yuanti SC" panose="02010600040101010101" charset="-122"/>
                <a:ea typeface="Yuanti SC" panose="02010600040101010101" charset="-122"/>
                <a:cs typeface="Yuanti SC" panose="02010600040101010101" charset="-122"/>
              </a:rPr>
              <a:t>邓  磊</a:t>
            </a:r>
            <a:endParaRPr lang="zh-CN" altLang="en-US" sz="2800" b="1" dirty="0">
              <a:latin typeface="Yuanti SC" panose="02010600040101010101" charset="-122"/>
              <a:ea typeface="Yuanti SC" panose="02010600040101010101" charset="-122"/>
              <a:cs typeface="Yuanti SC" panose="02010600040101010101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50570" y="1844675"/>
            <a:ext cx="4515485" cy="293306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1028700" y="2656840"/>
            <a:ext cx="377253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>
                <a:latin typeface="Abadi MT Condensed Extra Bold" charset="0"/>
                <a:ea typeface="Abadi MT Condensed Extra Bold" charset="0"/>
                <a:cs typeface="Abadi MT Condensed Extra Bold" charset="0"/>
              </a:rPr>
              <a:t>Writer:Gabby</a:t>
            </a:r>
            <a:endParaRPr lang="en-US" altLang="zh-CN" sz="2800" b="1" dirty="0">
              <a:latin typeface="Abadi MT Condensed Extra Bold" charset="0"/>
              <a:ea typeface="Abadi MT Condensed Extra Bold" charset="0"/>
              <a:cs typeface="Abadi MT Condensed Extra Bold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b="1" dirty="0">
                <a:latin typeface="Abadi MT Condensed Extra Bold" charset="0"/>
                <a:ea typeface="Abadi MT Condensed Extra Bold" charset="0"/>
                <a:cs typeface="Abadi MT Condensed Extra Bold" charset="0"/>
              </a:rPr>
              <a:t>Illustrator:Zhang Yi</a:t>
            </a:r>
            <a:endParaRPr lang="zh-CN" altLang="en-US" sz="2800" b="1" dirty="0">
              <a:latin typeface="Yuanti SC" panose="02010600040101010101" charset="-122"/>
              <a:ea typeface="Yuanti SC" panose="02010600040101010101" charset="-122"/>
              <a:cs typeface="Yuanti SC" panose="02010600040101010101" charset="-122"/>
            </a:endParaRPr>
          </a:p>
        </p:txBody>
      </p:sp>
      <p:sp>
        <p:nvSpPr>
          <p:cNvPr id="29" name="内容占位符 2"/>
          <p:cNvSpPr txBox="1"/>
          <p:nvPr/>
        </p:nvSpPr>
        <p:spPr>
          <a:xfrm>
            <a:off x="3966762" y="54677"/>
            <a:ext cx="5144135" cy="741255"/>
          </a:xfrm>
          <a:prstGeom prst="rect">
            <a:avLst/>
          </a:prstGeom>
          <a:ln>
            <a:solidFill>
              <a:srgbClr val="DB6D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000" dirty="0">
                <a:solidFill>
                  <a:schemeClr val="tx1"/>
                </a:solidFill>
                <a:latin typeface="Abadi MT Condensed Extra Bold" charset="0"/>
                <a:ea typeface="Abadi MT Condensed Extra Bold" charset="0"/>
                <a:cs typeface="Abadi MT Condensed Extra Bold" charset="0"/>
              </a:rPr>
              <a:t>Have Ss read the title, writer, and illustrator.</a:t>
            </a:r>
            <a:endParaRPr lang="en-US" altLang="zh-CN" sz="2000" dirty="0">
              <a:solidFill>
                <a:schemeClr val="tx1"/>
              </a:solidFill>
              <a:latin typeface="Abadi MT Condensed Extra Bold" charset="0"/>
              <a:ea typeface="Abadi MT Condensed Extra Bold" charset="0"/>
              <a:cs typeface="Abadi MT Condensed Extra Bold" charset="0"/>
            </a:endParaRPr>
          </a:p>
          <a:p>
            <a:pPr algn="l"/>
            <a:r>
              <a:rPr lang="en-US" altLang="zh-CN" sz="2000" dirty="0">
                <a:solidFill>
                  <a:schemeClr val="tx1"/>
                </a:solidFill>
                <a:latin typeface="Abadi MT Condensed Extra Bold" charset="0"/>
                <a:ea typeface="Abadi MT Condensed Extra Bold" charset="0"/>
                <a:cs typeface="Abadi MT Condensed Extra Bold" charset="0"/>
              </a:rPr>
              <a:t>Talk about the pictures on the cover.</a:t>
            </a:r>
            <a:endParaRPr lang="en-US" altLang="zh-CN" sz="2000" dirty="0">
              <a:solidFill>
                <a:schemeClr val="tx1"/>
              </a:solidFill>
              <a:latin typeface="Abadi MT Condensed Extra Bold" charset="0"/>
              <a:ea typeface="Abadi MT Condensed Extra Bold" charset="0"/>
              <a:cs typeface="Abadi MT Condensed Extra Bold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8503.935433070867,&quot;width&quot;:7762.149606299213}"/>
</p:tagLst>
</file>

<file path=ppt/tags/tag2.xml><?xml version="1.0" encoding="utf-8"?>
<p:tagLst xmlns:p="http://schemas.openxmlformats.org/presentationml/2006/main">
  <p:tag name="KSO_WM_UNIT_PLACING_PICTURE_USER_VIEWPORT" val="{&quot;height&quot;:9593,&quot;width&quot;:10973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4021</Words>
  <Application>WPS 演示</Application>
  <PresentationFormat>宽屏</PresentationFormat>
  <Paragraphs>456</Paragraphs>
  <Slides>50</Slides>
  <Notes>45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50</vt:i4>
      </vt:variant>
    </vt:vector>
  </HeadingPairs>
  <TitlesOfParts>
    <vt:vector size="66" baseType="lpstr">
      <vt:lpstr>Arial</vt:lpstr>
      <vt:lpstr>宋体</vt:lpstr>
      <vt:lpstr>Wingdings</vt:lpstr>
      <vt:lpstr>Comic Sans MS</vt:lpstr>
      <vt:lpstr>Arial Black</vt:lpstr>
      <vt:lpstr>Abadi MT Condensed Extra Bold</vt:lpstr>
      <vt:lpstr>Segoe Print</vt:lpstr>
      <vt:lpstr>Yuanti SC</vt:lpstr>
      <vt:lpstr>等线</vt:lpstr>
      <vt:lpstr>微软雅黑</vt:lpstr>
      <vt:lpstr>Arial Unicode MS</vt:lpstr>
      <vt:lpstr>等线 Light</vt:lpstr>
      <vt:lpstr>Calibri</vt:lpstr>
      <vt:lpstr>Office 主题​​</vt:lpstr>
      <vt:lpstr>自定义设计方案</vt:lpstr>
      <vt:lpstr>1_Office 主题​​</vt:lpstr>
      <vt:lpstr>Amazing Weather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The cat sleeps on the machine.        How is  weather  now? </vt:lpstr>
      <vt:lpstr>    The cat sleeps on the machine.        How is  weather  now?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The End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 Honest</dc:title>
  <dc:creator>wang siyi</dc:creator>
  <cp:lastModifiedBy>索菲</cp:lastModifiedBy>
  <cp:revision>102</cp:revision>
  <dcterms:created xsi:type="dcterms:W3CDTF">2021-03-14T12:38:00Z</dcterms:created>
  <dcterms:modified xsi:type="dcterms:W3CDTF">2021-11-23T08:08:44Z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35AC166C0EDA4CA6B49ACA779A361E1B</vt:lpwstr>
  </property>
  <property fmtid="{D5CDD505-2E9C-101B-9397-08002B2CF9AE}" pid="3" name="KSOProductBuildVer">
    <vt:lpwstr>2052-11.1.0.11045</vt:lpwstr>
  </property>
</Properties>
</file>